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7" r:id="rId2"/>
    <p:sldId id="369" r:id="rId3"/>
    <p:sldId id="370" r:id="rId4"/>
    <p:sldId id="371" r:id="rId5"/>
    <p:sldId id="372" r:id="rId6"/>
    <p:sldId id="275" r:id="rId7"/>
    <p:sldId id="276" r:id="rId8"/>
    <p:sldId id="277" r:id="rId9"/>
    <p:sldId id="373" r:id="rId10"/>
    <p:sldId id="279" r:id="rId11"/>
    <p:sldId id="280" r:id="rId12"/>
    <p:sldId id="282" r:id="rId13"/>
    <p:sldId id="284" r:id="rId14"/>
    <p:sldId id="283" r:id="rId15"/>
    <p:sldId id="281" r:id="rId16"/>
    <p:sldId id="285" r:id="rId17"/>
    <p:sldId id="286" r:id="rId18"/>
    <p:sldId id="287" r:id="rId19"/>
    <p:sldId id="288" r:id="rId20"/>
    <p:sldId id="289" r:id="rId21"/>
    <p:sldId id="368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0" r:id="rId30"/>
    <p:sldId id="291" r:id="rId31"/>
    <p:sldId id="290" r:id="rId32"/>
    <p:sldId id="301" r:id="rId33"/>
    <p:sldId id="305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25" r:id="rId46"/>
    <p:sldId id="326" r:id="rId47"/>
    <p:sldId id="327" r:id="rId48"/>
    <p:sldId id="316" r:id="rId49"/>
    <p:sldId id="318" r:id="rId50"/>
    <p:sldId id="320" r:id="rId51"/>
    <p:sldId id="321" r:id="rId52"/>
    <p:sldId id="322" r:id="rId53"/>
    <p:sldId id="323" r:id="rId54"/>
    <p:sldId id="324" r:id="rId55"/>
    <p:sldId id="328" r:id="rId56"/>
    <p:sldId id="329" r:id="rId57"/>
    <p:sldId id="330" r:id="rId58"/>
    <p:sldId id="331" r:id="rId59"/>
    <p:sldId id="366" r:id="rId60"/>
    <p:sldId id="332" r:id="rId61"/>
    <p:sldId id="333" r:id="rId62"/>
    <p:sldId id="334" r:id="rId63"/>
    <p:sldId id="335" r:id="rId64"/>
    <p:sldId id="336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9" r:id="rId73"/>
    <p:sldId id="345" r:id="rId74"/>
    <p:sldId id="346" r:id="rId75"/>
    <p:sldId id="347" r:id="rId76"/>
    <p:sldId id="348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5" r:id="rId89"/>
    <p:sldId id="361" r:id="rId90"/>
    <p:sldId id="362" r:id="rId91"/>
    <p:sldId id="363" r:id="rId92"/>
    <p:sldId id="364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44546A"/>
    <a:srgbClr val="D9D9D9"/>
    <a:srgbClr val="D0CECE"/>
    <a:srgbClr val="FF0000"/>
    <a:srgbClr val="FBE5D6"/>
    <a:srgbClr val="4472C4"/>
    <a:srgbClr val="ED7D31"/>
    <a:srgbClr val="FA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206"/>
    <p:restoredTop sz="95976"/>
  </p:normalViewPr>
  <p:slideViewPr>
    <p:cSldViewPr snapToGrid="0" snapToObjects="1">
      <p:cViewPr varScale="1">
        <p:scale>
          <a:sx n="56" d="100"/>
          <a:sy n="56" d="100"/>
        </p:scale>
        <p:origin x="192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26:45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1 24575,'49'80'0,"-34"-52"0,30 50 0,-44-68 0,0-3 0,-1 0 0,0-1 0,0-2 0,-1 0 0,-1 0 0,-3 0 0,2 1 0,-3 0 0,-2 2 0,-1-1 0,-4 2 0,-3-1 0,-1 2 0,-4 1 0,0 0 0,3 2 0,3-5 0,-1 3 0,8-5 0,-1 2 0,3-5 0,5 2 0,-3-3 0,0 3 0,-1-4 0,0 1 0,3 1 0,10 4 0,2 3 0,12 2 0,-9-1 0,2-2 0,-9-3 0,-3-1 0,0 0 0,-2 3 0,1 1 0,2 0 0,-2 1 0,1-1 0,0 1 0,-1-1 0,0 0 0,0-2 0,-1 0 0,0-1 0,0 1 0,0-2 0,2 5 0,-2 1 0,4 3 0,-2-1 0,2 3 0,-2-1 0,2 6 0,0-4 0,-1 1 0,0-4 0,-4-5 0,2-2 0,-2-3 0,0-1 0,0 3 0,0 0 0,0-1 0,0 1 0,0-2 0,0 0 0,-3-1 0,-1 1 0,-5 3 0,0 0 0,-2 2 0,-2-1 0,2 0 0,-4 1 0,3-2 0,1-1 0,5 1 0,-2-2 0,4 1 0,0 0 0,1 1 0,1-1 0,0 0 0,2-3 0,0 1 0,4 0 0,-1 0 0,4 0 0,-2 0 0,4 3 0,-2 0 0,4 2 0,-3-2 0,1 3 0,-2-2 0,0 4 0,-3-3 0,0 0 0,-2 2 0,1-1 0,-2 3 0,3-3 0,-1 0 0,-2-2 0,1 0 0,-2 1 0,0-1 0,0 0 0,1 2 0,-1 0 0,3 4 0,-2 1 0,0 0 0,-1-1 0,1 0 0,1 1 0,0-2 0,1 4 0,-1-6 0,1 2 0,-2-2 0,1-2 0,-2-1 0,0 0 0,0-3 0,0 2 0,0-1 0,0 1 0,-2 2 0,2-2 0,-3 2 0,3-3 0,-2 0 0,1 0 0,1 4 0,-3 0 0,1 2 0,0-1 0,-1 0 0,1 3 0,-1-3 0,0-1 0,0-1 0,1-4 0,-1 1 0,1-4 0,-1 3 0,-2 1 0,0 2 0,-1-1 0,0 1 0,1 0 0,0 1 0,3 0 0,1-4 0,1 1 0,0-2 0,1 0 0,-1 1 0,4 1 0,0-2 0,1 1 0,-2-1 0,-1 1 0,0-1 0,1 1 0,0-2 0,0 2 0,0 0 0,0 0 0,1 0 0,-2 2 0,4-1 0,-4 3 0,2 1 0,1 1 0,-2 3 0,0-2 0,2 3 0,-5-5 0,5 5 0,-5-5 0,3 4 0,-3-1 0,1-1 0,-1-2 0,2 2 0,-2-1 0,1 1 0,4 1 0,-4 2 0,5 0 0,-5 1 0,1-4 0,1-1 0,-3-3 0,1-2 0,-1-1 0,0-1 0,0 0 0,0 0 0,0 2 0,0-1 0,0 3 0,-1-1 0,1 0 0,-2 0 0,1 2 0,0-2 0,-1 0 0,1-1 0,0-1 0,1-1 0,-2 3 0,2 0 0,-1 0 0,1-1 0,-2-2 0,2 0 0,-1 0 0,1 0 0,-2 0 0,0 1 0,-1 1 0,1 1 0,-2 0 0,2 2 0,-5-1 0,3 2 0,-3-3 0,6 1 0,-1-2 0,4-1 0,-1 2 0,2-3 0,2 1 0,6 2 0,-4 0 0,4 4 0,-5-4 0,0 6 0,3-5 0,-3 6 0,2-4 0,-5 4 0,5-5 0,-5 4 0,5 0 0,-2 1 0,1 2 0,1-5 0,-5 0 0,1-2 0,-2 0 0,0-1 0,-1-3 0,-1-1 0,-1 1 0,0 0 0,-1 0 0,1 0 0,-2 1 0,3 1 0,-3 2 0,3-2 0,-3 4 0,3-1 0,-3-1 0,-1 3 0,2-4 0,-2 0 0,2-2 0,0-1 0,0 1 0,1-1 0,-2 3 0,3-3 0,-3 1 0,3 0 0,-3 2 0,1 1 0,0 3 0,-1-3 0,2 3 0,-3-2 0,1 2 0,0-1 0,-2 3 0,2-4 0,-2 2 0,3-3 0,-1-1 0,3-3 0,-6 2 0,1 3 0,-4 3 0,3-1 0,-2 1 0,4-5 0,-2 5 0,4-5 0,-1 2 0,3-4 0,-1 2 0,1-6 0,0 5 0,-5-14 0,4 15 0,-3-7 0,4 16 0,0-4 0,0 0 0,0-2 0,-2-2 0,1 0 0,-1-2 0,-1 0 0,2-2 0,-1 1 0,1-1 0,-2 1 0,2 0 0,-1 1 0,-1 2 0,1 0 0,0 1 0,1-1 0,1 5 0,-2-3 0,2 4 0,-1-1 0,1-2 0,0-2 0,0-4 0,0 0 0,0-2 0,-2 3 0,2 0 0,-3 1 0,2 0 0,-1 2 0,1-2 0,0 4 0,1-5 0,0 1 0,1-3 0,2 0 0,3 1 0,2 1 0,2-2 0,-2 1 0,-2-4 0,-2 3 0,1-2 0,2 0 0,3-1 0,2 0 0,-3 1 0,-3 0 0,0-1 0,-1 2 0,1-2 0,-1 3 0,-2-3 0,-1 4 0,0 1 0,1 2 0,2 3 0,-2-1 0,2 2 0,-2-1 0,-1 4 0,-1-2 0,-1-1 0,0-2 0,-1-5 0,0 1 0,-1-3 0,-2 1 0,-1 0 0,-1 0 0,-3 1 0,0 0 0,-2-1 0,0 4 0,1-4 0,0 3 0,-1-3 0,3 0 0,-3-1 0,3 0 0,0 0 0,3 0 0,-1 0 0,2 0 0,0-1 0,1-1 0,1 1 0,-1-2 0,2 3 0,2 4 0,1 2 0,4 3 0,2 4 0,-1-1 0,2 2 0,-3-1 0,1-3 0,-2 0 0,1 0 0,-1 0 0,0 0 0,-2-2 0,-1-1 0,-1-1 0,0 0 0,0 1 0,0 0 0,-1-3 0,0-1 0,0 2 0,0-1 0,0 0 0,-1-1 0,-1 2 0,0 0 0,-1 0 0,3 1 0,-3-1 0,2 3 0,-1-1 0,0 1 0,-1-2 0,1 1 0,-1-4 0,1 1 0,-1-3 0,0 0 0,0-1 0,-3 1 0,1 0 0,-3 0 0,3-1 0,2 0 0,1 0 0,-1 3 0,1-2 0,-2 2 0,1-4 0,1 1 0,7 6 0,0 0 0,4 8 0,-5 1 0,0 0 0,0 10 0,0-7 0,-1 2 0,0-9 0,-3-3 0,2-3 0,-2 1 0,0-4 0,0 3 0,0-4 0,0 3 0,0 0 0,1 1 0,-1 3 0,2-1 0,-2 1 0,0-2 0,0-2 0,0 0 0,0-4 0,0 2 0,0-2 0,-2 1 0,2 1 0,-3 1 0,3-1 0,-2 1 0,1-3 0,0 4 0,0-3 0,0 2 0,0-3 0,-1-1 0,1 1 0,0 0 0,-2 0 0,0 0 0,-2 0 0,-3 2 0,2 0 0,-1 0 0,-1-1 0,5-1 0,0 0 0,0-1 0,-2 0 0,0 0 0,-1 1 0,1 0 0,4 0 0,-4-3 0,14 5 0,-6-2 0,10 4 0,-6-2 0,1 1 0,2-3 0,-2 2 0,1-2 0,-3-1 0,4 2 0,-4-1 0,2 2 0,-2 3 0,0-5 0,-2 3 0,-2-3 0,-2 0 0,2 2 0,-2 1 0,4 0 0,-2 3 0,1 2 0,0 1 0,-2 1 0,0-3 0,-1-4 0,1 1 0,0 0 0,0 1 0,-1-1 0,1-1 0,0 1 0,0-3 0,-1 1 0,0-1 0,0 1 0,1 1 0,0 3 0,0-2 0,-1 5 0,0-4 0,0 5 0,0-2 0,0 1 0,0-3 0,0-1 0,0 1 0,0-2 0,-1 3 0,0-4 0,-1-2 0,1-1 0,-2-2 0,3 2 0,-3-1 0,2 2 0,-3-2 0,1 2 0,0-1 0,1 0 0,-3 0 0,0 0 0,-2 2 0,-1-2 0,2 3 0,1-3 0,-3 3 0,6-1 0,-2 0 0,4-1 0,-2 2 0,2-1 0,0 1 0,2 0 0,-2-1 0,3-1 0,-3 2 0,1-1 0,1 0 0,-2 1 0,1-2 0,1 2 0,-2 1 0,1 0 0,1 1 0,-2 0 0,3-2 0,-2 0 0,2-3 0,-1 2 0,1-4 0,-2 1 0,2-2 0,-1 2 0,-1 0 0,-1 3 0,0-2 0,0-1 0,0 1 0,0 0 0,1 2 0,0-2 0,0 4 0,-1-3 0,0 3 0,0-2 0,0-1 0,0 4 0,0-2 0,-1 4 0,0-2 0,-2 1 0,2-1 0,-3 1 0,1 0 0,0-1 0,0 0 0,-2 0 0,1-2 0,-3 3 0,0-2 0,-3 1 0,1-2 0,2 0 0,1-1 0,1 0 0,2-2 0,-3 0 0,1 0 0,-1 0 0,2 0 0,0-1 0,2-1 0,-1 0 0,0 1 0,0-1 0,-2 2 0,2 0 0,-2-1 0,3 2 0,2-2 0,6 2 0,4 0 0,5 3 0,-1 0 0,1 1 0,-7-1 0,2 0 0,-3 1 0,-1 2 0,-1 4 0,1 0 0,-4 2 0,3 2 0,-2-3 0,-1 0 0,1-3 0,-3 0 0,1 4 0,1-3 0,-2 5 0,1-5 0,-1 3 0,0-3 0,0 2 0,0-1 0,-1-3 0,1-1 0,-2-2 0,2 0 0,-1 0 0,0 0 0,0-1 0,1 0 0,-2 2 0,2-3 0,-3 3 0,3-1 0,-3 2 0,3-2 0,-3-1 0,2 0 0,0-3 0,1 1 0,0-2 0,0 0 0,-2 2 0,1 1 0,-3 3 0,0 0 0,2 1 0,-3 2 0,3-2 0,-1-3 0,1-2 0,1-3 0,2 0 0,5 2 0,0-1 0,5 2 0,-1 1 0,3 0 0,-1 1 0,-1 1 0,-5-3 0,0-2 0,-3-1 0,2 1 0,-1 1 0,1 3 0,1-2 0,-3 3 0,2-2 0,-2-1 0,-2-1 0,1-1 0,-1 3 0,0-1 0,0 3 0,-3-2 0,2 0 0,-3 0 0,0 0 0,-2-1 0,-1 1 0,-1-3 0,2 2 0,1-4 0,1 2 0,1-1 0,1 1 0,-1 7 0,-1-1 0,-1 6 0,-1-1 0,-2 5 0,1-4 0,-2 3 0,3-10 0,3-1 0,0 0 0,0-3 0,-1 1 0,-2-1 0,2-1 0,-1 2 0,0-2 0,2-2 0,-4 2 0,3-1 0,-2 1 0,2 0 0,0 0 0,0 0 0,0 0 0,0-1 0,0 1 0,0 0 0,0 0 0,1 3 0,2-2 0,4-1 0,1-1 0,6 1 0,-7 4 0,3 1 0,-6 1 0,5-1 0,0 3 0,2 2 0,-2 0 0,-1 1 0,-1-2 0,-1-1 0,-1-2 0,0 1 0,-2-2 0,-2 2 0,0-1 0,-1 3 0,0-1 0,0 2 0,-1 0 0,0 1 0,0 0 0,1 0 0,1-4 0,1-2 0,0-4 0,0-1 0,2-1 0,2 0 0,2 1 0,4 5 0,0-1 0,0 1 0,-1-3 0,-3-1 0,-1-2 0,-2 2 0,1-1 0,0 2 0,2 6 0,1-2 0,4 6 0,-3-4 0,4 4 0,-6-3 0,1-2 0,-3-1 0,-1-6 0,-1 2 0,-1-1 0,0 4 0,-1 2 0,-1 2 0,-2 6 0,1-1 0,0 5 0,-4-2 0,3-2 0,-4 0 0,3 2 0,-2-3 0,2 5 0,-1-6 0,0 2 0,1 1 0,0-4 0,1-1 0,2-3 0,-3-4 0,2 0 0,0-2 0,-3 0 0,2 0 0,-1 0 0,2 0 0,1-1 0,2-2 0,1 1 0,4 0 0,2 6 0,4 3 0,4 5 0,-4-1 0,0 1 0,-6-2 0,1 1 0,-2-1 0,0 1 0,-2 4 0,0-5 0,-2 2 0,0-7 0,0-2 0,0-1 0,0-2 0,-2 0 0,0 1 0,-1 2 0,0 2 0,0-2 0,-1 4 0,1-4 0,0 2 0,0-3 0,-1 0 0,1-4 0,0 1 0,1-2 0,0 1 0,0-2 0,-1 2 0,-2-1 0,0 2 0,1-1 0,-1 2 0,2-4 0,3 3 0,0-2 0,6 3 0,0-1 0,2 0 0,1 0 0,-2 1 0,3-1 0,-3 1 0,1 3 0,-2-5 0,-4 6 0,2-4 0,-2 4 0,1-2 0,-1 2 0,0-1 0,-1 1 0,0-1 0,-1 2 0,0-2 0,-1 1 0,0 0 0,-2-1 0,2-1 0,-3-2 0,0 0 0,-3 3 0,-1-2 0,-1 4 0,-1-2 0,-5 11 0,2 1 0,-4 10 0,1 1 0,1 3 0,1 1 0,5 0 0,4-10 0,2-4 0,2-11 0,1-4 0,6-2 0,9-3 0,12 2 0,11-3 0,20 1 0,-16 3 0,2-1 0,-29 2 0,-9 0 0,-4-1 0,-4 1 0,2 4 0,-3-1 0,3 4 0,-3 0 0,1-1 0,-4 1 0,-1 2 0,-6 1 0,-3 7 0,-2 3 0,-3 5 0,3 0 0,-3 4 0,3-2 0,-2-1 0,7-2 0,0-8 0,8-3 0,-2-7 0,7-6 0,-1-1 0,6-3 0,-2 0 0,4 0 0,-1 1 0,1 1 0,0-1 0,-2-1 0,1 1 0,0-1 0,1 2 0,-3 0 0,-1 2 0,-1 0 0,-2 1 0,1 3 0,-1-1 0,0 8 0,-1 4 0,-1 12 0,-5 7 0,-1 5 0,-5-1 0,2 3 0,-2-5 0,2-3 0,4-11 0,0-8 0,4-9 0,1-7 0,2-2 0,9-4 0,3 3 0,6-2 0,-1 0 0,-4 2 0,-2 0 0,-2 2 0,-1-2 0,1 4 0,-2-2 0,0 4 0,-2-2 0,-1 1 0,1-1 0,-3 0 0,1 1 0,-3 2 0,-3 2 0,-7 2 0,-4-2 0,-6 3 0,-2 0 0,6 0 0,-4-1 0,7 0 0,-4-2 0,5 1 0,1-5 0,8-1 0,1-2 0,2 2 0,6 1 0,5 0 0,-2-1 0,7 0 0,-9 1 0,4 1 0,-7-1 0,-1 0 0,-10 1 0,-3 2 0,-9 5 0,-1-2 0,-4 6 0,-1-5 0,5 3 0,-1 3 0,7-3 0,4-2 0,8-8 0,1-8 0,4-12 0,1 9 0,-3-6 0,4 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4:40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24641 2073 24575,'-22'-11'0,"-24"-11"0,1 10 0,-24-13 0,-4 8 0,-1-3 0,-4 0 0,25 8 0,-2 0 0,-29-9 0,0 1 0,-11 2 0,43 6 0,1 0 0,-46-5 0,41 6 0,0-1 0,3 1 0,0 0 0,-7 1 0,0-1 0,4 0 0,-1-2 0,-3 1 0,1 0 0,3 0 0,1 0 0,-2-3 0,0 1 0,3 2 0,1 0 0,2-2 0,-1 0 0,0 3 0,1 0 0,-45-12 0,45 12 0,0 0 0,-43-12 0,3 4 0,-2-6 0,2 4 0,40 8 0,-1 0 0,-2 1 0,-1 0 0,-5-1 0,-1-1 0,2 1 0,-1 0 0,-3-1 0,0 0 0,6 1 0,1-1 0,1 2 0,1 1 0,-44-9 0,1 3 0,13 3 0,-9-1 0,10 2 0,-5-3 0,-1 1 0,7 2 0,-5-2 0,11 2 0,-11-3 0,8 1 0,-13-3 0,2 4 0,-3-2 0,-2 1 0,9 2 0,36 4 0,0 0 0,-40-3 0,38 4 0,-1-1 0,-46-4 0,49 6 0,0-1 0,-1 1 0,1-1 0,0 0 0,-1 1 0,-4 1 0,-1 1 0,1-2 0,0 1 0,-3 2 0,1 1 0,5-3 0,2 0 0,-45-3 0,22 0 0,-2 0 0,12 3 0,-2-2 0,7 0 0,4-2 0,3 4 0,-6-3 0,-5 1 0,-4-4 0,-7 4 0,-2-2 0,-7 2 0,6 3 0,-4-3 0,-7 4 0,-3-2 0,38 4 0,-1-1 0,2 0 0,1 0 0,-4-1 0,-1 0 0,2 0 0,-1 0 0,-3-1 0,0-1 0,3 1 0,1 0 0,-4-2 0,0-2 0,0 0 0,-1 0 0,0 0 0,0 0 0,-1-1 0,0 1 0,8 2 0,0 2 0,-6-1 0,0-1 0,2 2 0,1-1 0,-7 2 0,0-1 0,1-1 0,0 1 0,4-1 0,0 1 0,1 0 0,1-1 0,-1-1 0,1-1 0,2-1 0,0 0 0,-4 2 0,1 0 0,5-1 0,0 0 0,-48 1 0,25-3 0,1 6 0,9-4 0,-14 4 0,-3-4 0,-10-1 0,40 4 0,-2-1 0,-3 0 0,-1-1-255,-12 0 1,-2 0 254,-7-3 0,-2-1-616,-11 1 0,-3-1 616,24 2 0,-1-1 0,-1 0-518,-2 1 1,-1 1 0,1-1 517,-2 2 0,0 0 0,2-1 0,-21-3 0,2 0 0,-6 2 0,3 0 0,19 1 0,2 0 0,-13-1 0,1 0 0,16 3 0,1 1-440,2-1 1,2 0 439,10 1 0,1 0 416,-44-5-416,13 0 0,4 4 1099,6-4-1099,-11 3 0,-2-5 805,35 6 0,0-1-805,3 2 0,0 1 0,-5-2 0,0 1 0,4 3 0,0 0 0,-3-1 0,0-1 0,1 2 0,-1 0 523,-2-2 1,0 1-524,3 0 0,-1 0 0,2 1 0,1-1 0,0-1 0,2 0 0,-42 1 0,-1-1 0,5 4 0,13-2 0,-8 0 0,14 0 0,-9 0 0,3 2 0,-3 0 0,6 0 0,-4 0 0,11 0 0,-4 0 0,10 0 0,4 0 0,4 2 0,8 0 0,0 1 0,-8 1 0,-8 0 0,-12 0 0,-15-2 0,-3 1 0,-7 2 0,0-1 0,39-2 0,-1 0 0,1 1 0,0 0 0,-13 1 0,-2-1 0,0 2 0,1 0 0,1 1 0,0-1 0,-5-2 0,2 0 0,12 0 0,0-1 0,-5 0 0,-1-1 0,7 0 0,-1 0 0,-3 1 0,0 0 0,6 0 0,1 0 0,-1 1 0,2-1 0,-40 4 0,3-3 0,7 0 0,-4-1 0,1 1 0,-7-2 0,11 1 0,-11 1 0,16-1 0,-10 7 0,5-2 0,6 11 0,-3-4 0,13 4 0,-3-2 0,8-1 0,1 4 0,6-3 0,1 5 0,8-5 0,-3 2 0,3 0 0,2-2 0,-2 1 0,0 0 0,-13-4 0,-8 2 0,-7-4 0,-6 2 0,8-2 0,-1 1 0,3-1 0,5-1 0,-16 2 0,3-5 0,-14 6 0,3-4 0,9 5 0,5-2 0,16 0 0,0-1 0,8 0 0,-3 3 0,-1-3 0,-3 6 0,0 0 0,6-2 0,-6 3 0,5-11 0,-12 3 0,-6-3 0,-8 3 0,-5 0 0,0 4 0,8-3 0,3 0 0,5-3 0,-1-2 0,11 3 0,-6-4 0,4 4 0,-7-2 0,-8 4 0,14-3 0,-5 3 0,19-4 0,-4 5 0,11-3 0,4 1 0,2-4 0,1 4 0,-2-3 0,2 2 0,-1-1 0,3-1 0,-5 2 0,6-2 0,-6 4 0,7-4 0,-5 3 0,-1-2 0,-2 0 0,-2 0 0,2-3 0,4 2 0,3-4 0,8 2 0,4-3 0,1 3 0,5-5 0,1 5 0,-4-1 0,-9 4 0,-10 4 0,-60 9 0,40-7 0,-36 5 0,51-14 0,6 2 0,0-3 0,13 1 0,0-2 0,6 0 0,0 0 0,3 0 0,2-1 0,-14 4 0,-6-1 0,-10 5 0,3-2 0,8 2 0,-1-3 0,3 0 0,-1 1 0,4-4 0,7 1 0,3-3 0,7-1 0,1 3 0,3-3 0,1 3 0,0-4 0,-3 4 0,0-2 0,-3 3 0,2-1 0,-1 0 0,2 1 0,1 0 0,-1 1 0,0-1 0,-3 0 0,-3 2 0,-4-1 0,-2 5 0,0-3 0,4-1 0,3-1 0,1-3 0,-1 2 0,-6 0 0,-3 5 0,-5-3 0,1 3 0,3-5 0,0 1 0,2 1 0,1 0 0,-1 1 0,5-2 0,-1-1 0,5 1 0,-2-3 0,4 3 0,-2-2 0,2 2 0,0-3 0,-5 2 0,2-2 0,-6 0 0,7-1 0,-2-1 0,8 0 0,-1 0 0,0 0 0,-1 0 0,-1 1 0,-3 1 0,0 0 0,-3 2 0,2-2 0,-3 2 0,3-2 0,0-1 0,1 0 0,-1 2 0,-3-1 0,-7 3 0,4-2 0,-3 1 0,9-2 0,-3 0 0,-1 0 0,-16 2 0,3 0 0,-2-2 0,12 0 0,8-3 0,-2 0 0,1 0 0,-3 0 0,4 0 0,2 0 0,6 0 0,15-1 0,-2 0 0,13 0 0,-5 1 0,2 0 0,2 1 0,-2 0 0,-1 0 0,3 1 0,-3 0 0,0-1 0,-6 2 0,-4-2 0,-5 0 0,-2 0 0,-3-2 0,-8 2 0,4-2 0,-3 1 0,14 1 0,17 3 0,27 2 0,23 5 0,-8-3 0,3-1 0,22 7 0,-32-6 0,-6-1 0,-16-1 0,-23-1 0,-27-4 0,-23 1 0,-13-2 0,-9 2 0,-7-2 0,-1-4 0,-3 3 0,6-4 0,16 2 0,15 0 0,18-1 0,3 2 0,-1 0 0,-6-2 0,-5 1 0,2-3 0,1 2 0,7 1 0,5 1 0,5-3 0,1-4 0,2-8 0,4-15 0,-1 8 0,4-10 0,-4 17 0,0 2 0,1 3 0,1 0 0,2-1 0,7-4 0,4-1 0,10-8 0,10-1 0,7-5 0,6 1 0,0 3 0,-2 4 0,-6 5 0,-8 6 0,-11 4 0,-10 6 0,-12 1 0,-5 2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07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15 24575,'-13'6'0,"-3"5"0,-3-2 0,-2 7 0,-12 10 0,9-4 0,-6 5 0,13-5 0,2-6 0,1 5 0,5-4 0,1 0 0,5 0 0,1-3 0,3 0 0,8 4 0,3 1 0,11 9 0,2-1 0,7 8 0,3-1 0,-2 1 0,1-4 0,-2 0 0,-3-6 0,1-3 0,-6-5 0,-5-8 0,-6-5 0,-6-4 0,4-2 0,11-4 0,12-2 0,12-3 0,5 0 0,-1-4 0,-7 3 0,-5-7 0,-10 4 0,-5-7 0,-3 1 0,-4-3 0,1-1 0,-2 1 0,2 1 0,0 0 0,-1 0 0,-2 1 0,-6 1 0,0 6 0,-6 2 0,1 2 0,-3 3 0,0-1 0,-2 2 0,1 2 0,-4-1 0,-1 1 0,-4-1 0,-3-1 0,-7-1 0,-1 1 0,-3-3 0,0 3 0,2-1 0,-3-1 0,-1 0 0,-4-4 0,0-2 0,1-1 0,3 0 0,9 6 0,4 2 0,6 4 0,-2 1 0,2 3 0,-8-3 0,-3 1 0,-5 0 0,-7-1 0,-2 3 0,-6-3 0,0 2 0,2-2 0,4 3 0,7-2 0,4 2 0,8 0 0,2 0 0,5-2 0,5-2 0,11-3 0,-4 1 0,6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1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24575,'23'11'0,"5"3"0,14 6 0,6 3 0,19 7 0,9 1 0,4 2 0,-5-8 0,-16-4 0,-20-8 0,-17-8 0,-11 0 0,-7-5 0,2 0 0,-2 0 0,0 1 0,-24 10 0,-8 5 0,-21 13 0,0-2 0,-5 4 0,8-7 0,2-3 0,15-4 0,10-7 0,8-3 0,7-3 0,9-4 0,9 2 0,-4-2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1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13 24575,'22'-2'0,"2"-1"0,11 2 0,3-2 0,10 1 0,23 2 0,-28-2 0,5 5 0,-37-2 0,-8 4 0,-2 0 0,-1 9 0,0 7 0,-2 9 0,0 8 0,-5 8 0,-4-1 0,-10 3 0,-4-6 0,-4-7 0,0-8 0,-1-8 0,-2-5 0,0-1 0,2-3 0,1-2 0,7-2 0,0-2 0,7-1 0,3 0 0,6-2 0,1 0 0,4 0 0,2-8 0,9-1 0,14-11 0,12-1 0,22-5 0,4-5 0,11 1 0,-6-3 0,-7 5 0,-14 2 0,-15 5 0,-8 5 0,-13 5 0,-2 2 0,-2 3 0,-5 1 0,3 2 0,-4-1 0,3 1 0,-2-1 0,1-1 0,0 0 0,0-2 0,1 1 0,3-3 0,2 0 0,2-2 0,3 0 0,0-1 0,2 2 0,-3 0 0,-2 4 0,-7 0 0,-1 3 0,-3 0 0,3 0 0,0-3 0,3 0 0,1-1 0,-1 0 0,-1 2 0,-2 6 0,-12 2 0,-7 10 0,-15-1 0,-27 22 0,13-9 0,-13 11 0,28-13 0,10-3 0,6-5 0,7-3 0,1-2 0,2-1 0,2-2 0,1 1 0,1-1 0,1 3 0,1-3 0,1 1 0,2-1 0,1-1 0,5 3 0,1-4 0,1 6 0,-1-5 0,-1 3 0,-5-1 0,3-4 0,-2 1 0,1-3 0,-1 0 0,1-1 0,2 2 0,6-3 0,5 2 0,-1-2 0,4-1 0,-9 2 0,-1-1 0,-4 0 0,2-2 0,2-1 0,7-1 0,4-2 0,0 1 0,3-2 0,-3 2 0,0-1 0,-7 0 0,-4 1 0,-7-2 0,0 1 0,-1 0 0,-1 1 0,4-2 0,-3 2 0,0 0 0,-1 5 0,3 6 0,7 22 0,-4-17 0,0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17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90 11304,'-25'14'0,"-2"3"4941,2-1-4941,2-1 2310,8 1-2310,-5 5 1315,12-8-1315,-2 6 4705,8-13-4705,2 3 0,-3-2 0,2 4 0,0 0 0,2 4 0,1 1 0,6 0 0,4 2 0,6-2 0,2 4 0,4-3 0,2 3 0,2-4 0,4 0 0,0-3 0,4 0 0,0-3 0,0-3 0,-2 2 0,2-6 0,-4 4 0,8-7 0,-1 2 0,0-2 0,-2 0 0,-6 0 0,-4 0 0,-7 0 0,-4-2 0,-3-1 0,-2-3 0,2-1 0,1-3 0,2-3 0,3-9 0,-1-3 0,-3-2 0,-4 5 0,-4 5 0,-4 3 0,-1 1 0,0 3 0,-2 3 0,0 1 0,-2 2 0,-3-3 0,1-1 0,-6-6 0,1-3 0,-4-3 0,-3 2 0,-2 0 0,-1 0 0,2 1 0,1 1 0,5 3 0,-3-1 0,3 3 0,1-1 0,1 3 0,-1 2 0,-1-1 0,-8 2 0,2-3 0,-8 2 0,3 0 0,-10 1 0,9 1 0,-4-1 0,9 2 0,0-1 0,2 1 0,3 2 0,5-1 0,-4 5 0,-6-2 0,-2 2 0,-3 1 0,7-1 0,4 0 0,0 1 0,1 0 0,1 1 0,0 1 0,1-3 0,-1 1 0,0 0 0,2 2 0,-2-1 0,6 2 0,-1-5 0,0 3 0,-3 0 0,2-1 0,-5 4 0,7-4 0,-1 2 0,2-2 0,-1 2 0,-1-2 0,0 4 0,-2-4 0,2 4 0,-2-2 0,0 0 0,2-2 0,3-3 0,14-3 0,-7 0 0,8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1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24575,'30'15'0,"37"19"0,-8-3 0,-14-9 0,1-2 0,13 3 0,-5-6 0,-13-3 0,-16-5 0,-7-2 0,-9-3 0,2 1 0,1-3 0,8 6 0,-8-6 0,1 1 0,-11 1 0,-9 1 0,-5 4 0,-9 2-6784,-10 3 6784,-3 2 0,-7 6 0,5-3 0,2 0 0,4-1 0,2-4 0,5-1 6784,9-5-6784,6-3 0,7-6 0,10 5 0,-7-5 0,7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5:21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70 24575,'11'-5'0,"1"1"0,1 0 0,-2 2 0,5-1 0,-8 3 0,6 0 0,-2 0 0,6 6 0,3 1 0,1 5 0,-2 2 0,-6-1 0,-5 0 0,-5-1 0,-6 0 0,-8 3 0,-8 6 0,-13 3 0,-2 3 0,-12-1 0,5 0 0,-2-4 0,10-1 0,5-8 0,13-5 0,0-3 0,7-5 0,2 4 0,1-3 0,4 0 0,11-13 0,10-4 0,21-13 0,16-3 0,9-2 0,9-3 0,-5 4 0,-6 1 0,-14 9 0,-18 3 0,-9 9 0,-12 2 0,-5 5 0,-4 0 0,0 1 0,-1-1 0,1 3 0,0-3 0,0 0 0,1-2 0,2 1 0,-1-1 0,3 1 0,-3-2 0,-1 3 0,1-1 0,-4 2 0,2 1 0,-20 10 0,-4 7 0,-20 11 0,-1 2 0,5 1 0,-2 2 0,11 1 0,-1 1 0,9-7 0,8-5 0,5-6 0,6-4 0,2-3 0,2 2 0,5-1 0,5 2 0,4-4 0,-3-1 0,1-4 0,-5 2 0,5-2 0,0 1 0,1 0 0,4-2 0,-3 1 0,3 0 0,-6 0 0,-2-2 0,-4 0 0,-3-2 0,0 1 0,1 0 0,2 0 0,0 0 0,-1 0 0,-3-2 0,-3 0 0,-1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27:07.8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270 0 24575,'-22'18'0,"-9"14"0,5-3 0,-11 18 0,18-19 0,0 5 0,15-13 0,0-3 0,4-1 0,-2-7 0,2 2 0,1-3 0,0 0 0,2 1 0,0-4 0,1 3 0,1-5 0,0 1 0,-2 1 0,1-1 0,1 1 0,-1 0 0,1-1 0,4 1 0,5-2 0,1 2 0,3-4 0,-5 1 0,0 1 0,0-1 0,-4-1 0,-2 2 0,-10-1 0,-4 1 0,-5 3 0,-2 0 0,2 4 0,-5 1 0,2 1 0,-2 3 0,2 0 0,-2 4 0,3-1 0,-3 4 0,3-1 0,-3 1 0,6-3 0,0-3 0,6-3 0,0-2 0,2-3 0,0-2 0,1-1 0,1-2 0,1 1 0,0-1 0,0 5 0,-2 0 0,2 5 0,0 1 0,2 3 0,1-1 0,0-1 0,2 1 0,0-3 0,0-1 0,1-4 0,-4-4 0,3-2 0,-1 2 0,3-2 0,1 1 0,2 0 0,1-2 0,0 2 0,-1-1 0,-4 1 0,-2-3 0,-2 1 0,4-1 0,3 2 0,5 1 0,4 2 0,-4 0 0,1 0 0,-8-2 0,-1 0 0,-6 0 0,0 3 0,-3 2 0,1 0 0,-3 7 0,1 4 0,-1 11 0,2 4 0,1 2 0,0-3 0,2-6 0,-1-5 0,0-14 0,-2 4 0,0-4 0,-1 8 0,-1 0 0,2-3 0,1-2 0,-1-3 0,3 1 0,-1-2 0,-1-1 0,0 0 0,1-3 0,-1 1 0,5 1 0,0-2 0,5 3 0,0-1 0,1 0 0,1-2 0,-4-1 0,0-1 0,-3 3 0,4 2 0,0 1 0,2 2 0,-2-1 0,-2 0 0,0-1 0,-1 0 0,-1-4 0,-1 2 0,-1-1 0,-1 1 0,0 13 0,0-6 0,-1 11 0,-1-11 0,0-2 0,-1-6 0,2-3 0,-4 1 0,0-2 0,-1 2 0,-2-1 0,1-1 0,-1 3 0,4-3 0,-5 6 0,3-4 0,-4 6 0,5-5 0,0 2 0,-2-1 0,0 1 0,0 1 0,0 0 0,1 1 0,0-1 0,-2 5 0,1 0 0,-1 6 0,4-4 0,0 0 0,2-5 0,0-2 0,1 1 0,-1-2 0,2 3 0,-2-3 0,2-1 0,0-1 0,0 1 0,0 1 0,0 0 0,0-1 0,2 2 0,-2-2 0,3 0 0,0-3 0,0-1 0,3 3 0,-3-1 0,8 4 0,-3 0 0,10 0 0,-1 2 0,2-3 0,-6 0 0,-1-2 0,-7 0 0,3-3 0,-2 3 0,2 0 0,1 0 0,-2 0 0,-1-1 0,-5-1 0,-1-6 0,1 5 0,-2-7 0,-3 15 0,2-6 0,-6 9 0,0 3 0,2-2 0,-3 6 0,6-5 0,1-2 0,0 0 0,2 0 0,-1 0 0,1 4 0,-5 2 0,3 3 0,-2 1 0,1-3 0,2 1 0,-3-4 0,1 0 0,0-1 0,-2-3 0,3 0 0,-3-1 0,5-2 0,-1-1 0,1-2 0,0 1 0,-2-3 0,2 2 0,3-1 0,-1-1 0,2 2 0,1-2 0,-1 1 0,4 0 0,-1 0 0,2-1 0,-7 0 0,3-1 0,-2 1 0,-1-2 0,1 2 0,-3 2 0,-1-1 0,-3 4 0,-1 1 0,-7 5 0,0-1 0,-7 4 0,4-1 0,-3 0 0,4 4 0,-1-6 0,4 2 0,2-5 0,1 1 0,5-6 0,-2 1 0,3-2 0,0 0 0,1 1 0,-2-3 0,3 1 0,-1-1 0,1 0 0,-2 0 0,2 1 0,-3 3 0,1 2 0,-1 3 0,1-3 0,1 2 0,-1-4 0,2-1 0,-1 0 0,1-3 0,0 3 0,0-3 0,0 1 0,1 1 0,7 0 0,2 4 0,10-2 0,-4 4 0,3-5 0,-7-2 0,-1-1 0,1-2 0,-3 1 0,5 0 0,2 4 0,3-2 0,7 4 0,-2-3 0,-4 0 0,-6-1 0,-8-2 0,-5-3 0,0 2 0,-8 4 0,-1 4 0,-12 10 0,3 2 0,-1 4 0,3 0 0,3-1 0,1-3 0,3-2 0,3-7 0,0 0 0,4-9 0,-1 6 0,2-2 0,-1 2 0,0 2 0,0 2 0,-1 2 0,2 0 0,-2-1 0,2-6 0,0 0 0,-1-5 0,1 0 0,-5 2 0,3 1 0,-2 1 0,0-1 0,3-1 0,0-2 0,3 1 0,2-3 0,0 4 0,2-4 0,-3 3 0,1-4 0,-1 2 0,2 1 0,0-1 0,1 2 0,-2-1 0,1 0 0,-2-1 0,-2 0 0,2-1 0,-3 4 0,3-3 0,-3 4 0,4-2 0,-3 0 0,2 0 0,-3-1 0,1 0 0,0-2 0,1 2 0,-2 0 0,0 3 0,-3 1 0,0 0 0,-6 12 0,1-9 0,-4 13 0,1-9 0,-1 2 0,2-2 0,0-3 0,7-5 0,0-2 0,1-1 0,1 0 0,-1 0 0,-1-1 0,3 0 0,-2 1 0,1 2 0,1 1 0,-2-1 0,2 3 0,-1 1 0,-3 4 0,1 0 0,-2-1 0,2 0 0,-2 0 0,2-3 0,-1 1 0,3-5 0,1 1 0,0-2 0,1 1 0,0 3 0,1-2 0,-1 2 0,1-2 0,-1-1 0,0-1 0,2-1 0,2 0 0,0 2 0,4-2 0,-3 2 0,4-4 0,-2 2 0,-1-1 0,0 0 0,-3-1 0,1-1 0,0 0 0,2 3 0,2-1 0,1 2 0,-4-1 0,2-1 0,-4-1 0,3-1 0,-3 0 0,1 8 0,-3-2 0,-4 9 0,-5 0 0,-5 4 0,-5 3 0,1-1 0,-1 3 0,1-3 0,4 0 0,-1 1 0,4-1 0,1 2 0,1-3 0,0 0 0,2-5 0,2-2 0,-2-5 0,5-1 0,-5-2 0,5 0 0,-1-2 0,-1 2 0,0-1 0,-1 2 0,2-3 0,-1 0 0,4 3 0,1-1 0,3 1 0,3-2 0,1 1 0,1-2 0,2 2 0,-2-2 0,1-1 0,-4-1 0,-3-1 0,3 3 0,5-1 0,1 1 0,2 2 0,-6-5 0,-5 6 0,-6-3 0,-4 3 0,-1-1 0,0 1 0,-2-1 0,3 0 0,-1-1 0,4-1 0,-1-1 0,3 0 0,-2 1 0,1-1 0,1 2 0,-6 1 0,1 0 0,-9 7 0,3-4 0,-3 5 0,4-3 0,0 4 0,-3 1 0,1 4 0,-5 1 0,4 10 0,-2-1 0,2 12 0,2 0 0,-3 3 0,7-3 0,-3-3 0,6-9 0,1-7 0,1-12 0,3-6 0,4-3 0,3 1 0,8 0 0,6 1 0,4-1 0,7-1 0,-6 1 0,2-2 0,-10 1 0,-6-1 0,-4 0 0,-1 0 0,1 0 0,6 0 0,0 0 0,-2 0 0,-2 0 0,-7 0 0,-5 3 0,-4 4 0,-7 4 0,1 5 0,-7 10 0,0 5 0,1 13 0,-5 1 0,4 7 0,-2-4 0,3-2 0,4-6 0,2-6 0,6-10 0,1-7 0,6-8 0,0-6 0,2 0 0,3 0 0,3-3 0,3 3 0,0-3 0,1 2 0,-4-2 0,0 1 0,-3-1 0,-3 0 0,1 0 0,2-1 0,4 1 0,0-3 0,5 1 0,-4 0 0,4 0 0,-6 1 0,1-1 0,-5 0 0,-1 1 0,-5 1 0,-6 8 0,-5-1 0,-9 13 0,-3 2 0,-5 10 0,0 7 0,1 4 0,6 0 0,-1-1 0,11-6 0,-1-4 0,6-10 0,3-7 0,1-7 0,2-4 0,0-1 0,2-1 0,1 0 0,1-1 0,10 1 0,21 0 0,1 3 0,18-1 0,-14 0 0,-6-3 0,-8-1 0,-11 2 0,-9 4 0,-4-1 0,-5 4 0,-2-2 0,-8 9 0,2-5 0,-2 7 0,4-8 0,-1 4 0,-1 6 0,-1 9 0,0 4 0,2 3 0,2-2 0,2 1 0,-1-7 0,5-2 0,-2-10 0,6-7 0,-1-5 0,4-4 0,0 0 0,1 0 0,5 1 0,-2 0 0,3 0 0,-4-1 0,-1 0 0,-4 2 0,-4 2 0,-5 6 0,-6 3 0,-13 15 0,-1-2 0,-2 9 0,3-1 0,7-4 0,1 0 0,7-4 0,3-7 0,6-8 0,-1-3 0,3-7 0,3 1 0,-1-1 0,19-1 0,4 0 0,14-1 0,1 0 0,-8-1 0,-4 2 0,-9-3 0,-5 1 0,-7 0 0,-4 2 0,-4 2 0,-1 5 0,-3-2 0,-2 7 0,-1-2 0,-4 3 0,1-1 0,1-1 0,2-3 0,1 4 0,-2 5 0,1 6 0,-2 6 0,4-1 0,-2 0 0,5-3 0,-3-3 0,5-5 0,-1-4 0,1-6 0,1-3 0,0-2 0,2-2 0,0 2 0,-1-1 0,-1 2 0,-5 3 0,0-1 0,-11 7 0,7-4 0,-5 1 0,10-5 0,0-2 0,2 3 0,-4 1 0,1 2 0,-2-1 0,3 1 0,-3-2 0,2 2 0,-1-2 0,1 2 0,2 0 0,-3-2 0,4-1 0,-6 2 0,2-1 0,-6 5 0,1-2 0,1-3 0,2-1 0,5-3 0,1 1 0,1 0 0,0 0 0,-1-1 0,0 3 0,0 0 0,-1-1 0,2 1 0,-3-1 0,3-1 0,8-2 0,-1-1 0,9-3 0,-6 2 0,2 1 0,0-3 0,-1 1 0,-1-1 0,-4-1 0,1 1 0,-2 1 0,4 0 0,-1 1 0,0-2 0,0 3 0,-2-1 0,0 1 0,6 0 0,-3 0 0,2 0 0,-7 1 0,-1-1 0,-3 3 0,0 0 0,-2 0 0,-1 3 0,0-3 0,0 0 0,0 0 0,1-2 0,1 2 0,-1 8 0,2 1 0,-2 11 0,2 0 0,0 1 0,0-3 0,0-2 0,0 0 0,0-5 0,0-3 0,0-8 0,2-2 0,-11 4 0,-1 3 0,-12 5 0,-12 8 0,11-7 0,-5 5 0,15-11 0,7-1 0,0-1 0,2-2 0,1 1 0,1 0 0,1-3 0,1 1 0,0 0 0,-1 2 0,2-1 0,-2 1 0,2 1 0,-1-1 0,0 1 0,1 0 0,0-1 0,3-1 0,-2-1 0,2 0 0,0 2 0,4-2 0,1 1 0,1 1 0,1-2 0,1 3 0,-1-2 0,0 2 0,-3-1 0,-3-1 0,-1 4 0,-4-5 0,3 3 0,-1-4 0,1 2 0,-2-2 0,2 1 0,-3 1 0,3-2 0,4 5 0,-1-2 0,4 2 0,-3-3 0,-4 0 0,0 0 0,-3 0 0,-2-1 0,2 0 0,-3 1 0,1 0 0,-1 0 0,-1-1 0,0 1 0,-2 0 0,-2 2 0,1 0 0,-2 4 0,-1 8 0,1 2 0,-2 10 0,6 3 0,0 0 0,3 2 0,-1-7 0,1-4 0,0-8 0,2-5 0,0-4 0,2-4 0,1-2 0,4 0 0,3 1 0,6 1 0,-2-1 0,3 1 0,-2-3 0,-1 2 0,-5-2 0,-3 0 0,-2 1 0,0 1 0,0-1 0,-2 4 0,-1-4 0,-2 5 0,-1 2 0,-6 8 0,0 7 0,-7 9 0,2 4 0,-2 4 0,3-2 0,1 1 0,3-7 0,1-4 0,5-7 0,1-1 0,0-5 0,0 1 0,0-6 0,1-2 0,1-5 0,-2-2 0,12 1 0,1 0 0,13-1 0,-1 4 0,1-4 0,-4 1 0,-3-2 0,-8 0 0,-6 0 0,-4 0 0,-13 3 0,-1 2 0,-11 5 0,6 1 0,-1 2 0,-2 7 0,2 2 0,-7 11 0,9-6 0,0-1 0,9-8 0,3-3 0,4-7 0,0-4 0,1-1 0,1-1 0,6 5 0,3 2 0,6 4 0,-2-1 0,-1-3 0,-4-4 0,-7-1 0,-3 1 0,-1 1 0,-3 2 0,1 2 0,0-4 0,-4 5 0,3 2 0,-4 6 0,6 3 0,1 0 0,2-2 0,0-7 0,0-2 0,1-5 0,-2-2 0,5 0 0,0-4 0,10 3 0,4-1 0,3 0 0,0 0 0,-5-1 0,-2 0 0,-7-1 0,-1 2 0,-5 2 0,-2 1 0,-1 1 0,0-1 0,-1-1 0,1 1 0,0 4 0,1-2 0,1 1 0,1-1 0,-2-4 0,1 5 0,-4-5 0,1 3 0,1-3 0,0 0 0,2-7 0,-2 1 0,2-4 0,0 5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30:23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0 853 24575,'16'-22'0,"-6"5"0,6-19 0,-4 8 0,2 2 0,7-6 0,16-17 0,0 7 0,16-16 0,-7 17 0,1-3 0,1 6 0,-5-1 0,-1 4 0,0 0 0,-2 6 0,0-1 0,-4 7 0,-2 4 0,0-3 0,-4 7 0,4-6 0,-4 6 0,0 2 0,5-1 0,-3 7 0,8-9 0,4 5 0,-2-2 0,6-2 0,0 2 0,7 1 0,3 1 0,8 5 0,-5 2 0,5 2 0,-8 2 0,-7 0 0,3 2 0,-5 0 0,4 2 0,4 1 0,-6 1 0,1 1 0,-3 2 0,-3 1 0,-2 1 0,-3 1 0,-2 2 0,-4 1 0,6 5 0,1-2 0,11 5 0,-4-2 0,2 3 0,-6-3 0,-5 3 0,-4-4 0,-3 4 0,-10-2 0,-4 4 0,-7-6 0,-5 5 0,0-4 0,-1 6 0,-1-1 0,3 3 0,1-1 0,1 3 0,4-3 0,0 3 0,0-3 0,-2 0 0,-1-4 0,-5-2 0,-1-4 0,-4-1 0,1 0 0,-2 2 0,1 3 0,-2 0 0,0-4 0,0-3 0,1-10 0,1-1 0,0-4 0,-3-8 0,0 3 0,-1-11 0,1 8 0,1-4 0,0 3 0,0-4 0,1 0 0,0 3 0,0-3 0,3 4 0,-1-1 0,4-3 0,0 2 0,1-1 0,1 2 0,-4 4 0,2 0 0,-2 1 0,2-1 0,-3-2 0,1 1 0,-1-1 0,2-1 0,1-1 0,1-2 0,1 0 0,-3 0 0,-2-1 0,1 0 0,-2 3 0,3 2 0,-3 4 0,-1-2 0,2-1 0,-3 0 0,5-2 0,-5 3 0,3-7 0,-2 3 0,3-6 0,-3 5 0,1-3 0,-2 7 0,0 0 0,0 2 0,0-8 0,1-1 0,1-10 0,0 4 0,-1 0 0,-1 7 0,0 7 0,2 5 0,-5 15 0,1-2 0,-4 10 0,0-4 0,1-1 0,0-3 0,-2 2 0,2-2 0,-1 3 0,-4 0 0,2 3 0,-2 0 0,2 2 0,1 0 0,-3 2 0,3 0 0,-2-2 0,1-1 0,3-5 0,-3-4 0,4-1 0,0-4 0,0 4 0,1-6 0,1 0 0,0-2 0,0 2 0,-1-2 0,1 3 0,1-3 0,-1 2 0,2-3 0,-1 1 0,-1-1 0,2 4 0,-2-4 0,2 4 0,2-5 0,-3 3 0,-3-9 0,-3 2 0,-1-8 0,-3 3 0,3-4 0,-7 1 0,0-4 0,-9 3 0,1 1 0,-8 0 0,-1-2 0,-4-2 0,-1 4 0,5 1 0,6 6 0,9-1 0,4 3 0,7 1 0,0 1 0,0 0 0,-2-2 0,-3 2 0,1-1 0,1-1 0,3 0 0,8-8 0,-3 5 0,4-4 0,-3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2:45.0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1 24575,'49'80'0,"-34"-52"0,30 50 0,-44-68 0,0-3 0,-1 0 0,0-1 0,0-2 0,-1 0 0,-1 0 0,-3 0 0,2 1 0,-3 0 0,-2 2 0,-1-1 0,-4 2 0,-3-1 0,-1 2 0,-4 1 0,0 0 0,3 2 0,3-5 0,-1 3 0,8-5 0,-1 2 0,3-5 0,5 2 0,-3-3 0,0 3 0,-1-4 0,0 1 0,3 1 0,10 4 0,2 3 0,12 2 0,-9-1 0,2-2 0,-9-3 0,-3-1 0,0 0 0,-2 3 0,1 1 0,2 0 0,-2 1 0,1-1 0,0 1 0,-1-1 0,0 0 0,0-2 0,-1 0 0,0-1 0,0 1 0,0-2 0,2 5 0,-2 1 0,4 3 0,-2-1 0,2 3 0,-2-1 0,2 6 0,0-4 0,-1 1 0,0-4 0,-4-5 0,2-2 0,-2-3 0,0-1 0,0 3 0,0 0 0,0-1 0,0 1 0,0-2 0,0 0 0,-3-1 0,-1 1 0,-5 3 0,0 0 0,-2 2 0,-2-1 0,2 0 0,-4 1 0,3-2 0,1-1 0,5 1 0,-2-2 0,4 1 0,0 0 0,1 1 0,1-1 0,0 0 0,2-3 0,0 1 0,4 0 0,-1 0 0,4 0 0,-2 0 0,4 3 0,-2 0 0,4 2 0,-3-2 0,1 3 0,-2-2 0,0 4 0,-3-3 0,0 0 0,-2 2 0,1-1 0,-2 3 0,3-3 0,-1 0 0,-2-2 0,1 0 0,-2 1 0,0-1 0,0 0 0,1 2 0,-1 0 0,3 4 0,-2 1 0,0 0 0,-1-1 0,1 0 0,1 1 0,0-2 0,1 4 0,-1-6 0,1 2 0,-2-2 0,1-2 0,-2-1 0,0 0 0,0-3 0,0 2 0,0-1 0,0 1 0,-2 2 0,2-2 0,-3 2 0,3-3 0,-2 0 0,1 0 0,1 4 0,-3 0 0,1 2 0,0-1 0,-1 0 0,1 3 0,-1-3 0,0-1 0,0-1 0,1-4 0,-1 1 0,1-4 0,-1 3 0,-2 1 0,0 2 0,-1-1 0,0 1 0,1 0 0,0 1 0,3 0 0,1-4 0,1 1 0,0-2 0,1 0 0,-1 1 0,4 1 0,0-2 0,1 1 0,-2-1 0,-1 1 0,0-1 0,1 1 0,0-2 0,0 2 0,0 0 0,0 0 0,1 0 0,-2 2 0,4-1 0,-4 3 0,2 1 0,1 1 0,-2 3 0,0-2 0,2 3 0,-5-5 0,5 5 0,-5-5 0,3 4 0,-3-1 0,1-1 0,-1-2 0,2 2 0,-2-1 0,1 1 0,4 1 0,-4 2 0,5 0 0,-5 1 0,1-4 0,1-1 0,-3-3 0,1-2 0,-1-1 0,0-1 0,0 0 0,0 0 0,0 2 0,0-1 0,0 3 0,-1-1 0,1 0 0,-2 0 0,1 2 0,0-2 0,-1 0 0,1-1 0,0-1 0,1-1 0,-2 3 0,2 0 0,-1 0 0,1-1 0,-2-2 0,2 0 0,-1 0 0,1 0 0,-2 0 0,0 1 0,-1 1 0,1 1 0,-2 0 0,2 2 0,-5-1 0,3 2 0,-3-3 0,6 1 0,-1-2 0,4-1 0,-1 2 0,2-3 0,2 1 0,6 2 0,-4 0 0,4 4 0,-5-4 0,0 6 0,3-5 0,-3 6 0,2-4 0,-5 4 0,5-5 0,-5 4 0,5 0 0,-2 1 0,1 2 0,1-5 0,-5 0 0,1-2 0,-2 0 0,0-1 0,-1-3 0,-1-1 0,-1 1 0,0 0 0,-1 0 0,1 0 0,-2 1 0,3 1 0,-3 2 0,3-2 0,-3 4 0,3-1 0,-3-1 0,-1 3 0,2-4 0,-2 0 0,2-2 0,0-1 0,0 1 0,1-1 0,-2 3 0,3-3 0,-3 1 0,3 0 0,-3 2 0,1 1 0,0 3 0,-1-3 0,2 3 0,-3-2 0,1 2 0,0-1 0,-2 3 0,2-4 0,-2 2 0,3-3 0,-1-1 0,3-3 0,-6 2 0,1 3 0,-4 3 0,3-1 0,-2 1 0,4-5 0,-2 5 0,4-5 0,-1 2 0,3-4 0,-1 2 0,1-6 0,0 5 0,-5-14 0,4 15 0,-3-7 0,4 16 0,0-4 0,0 0 0,0-2 0,-2-2 0,1 0 0,-1-2 0,-1 0 0,2-2 0,-1 1 0,1-1 0,-2 1 0,2 0 0,-1 1 0,-1 2 0,1 0 0,0 1 0,1-1 0,1 5 0,-2-3 0,2 4 0,-1-1 0,1-2 0,0-2 0,0-4 0,0 0 0,0-2 0,-2 3 0,2 0 0,-3 1 0,2 0 0,-1 2 0,1-2 0,0 4 0,1-5 0,0 1 0,1-3 0,2 0 0,3 1 0,2 1 0,2-2 0,-2 1 0,-2-4 0,-2 3 0,1-2 0,2 0 0,3-1 0,2 0 0,-3 1 0,-3 0 0,0-1 0,-1 2 0,1-2 0,-1 3 0,-2-3 0,-1 4 0,0 1 0,1 2 0,2 3 0,-2-1 0,2 2 0,-2-1 0,-1 4 0,-1-2 0,-1-1 0,0-2 0,-1-5 0,0 1 0,-1-3 0,-2 1 0,-1 0 0,-1 0 0,-3 1 0,0 0 0,-2-1 0,0 4 0,1-4 0,0 3 0,-1-3 0,3 0 0,-3-1 0,3 0 0,0 0 0,3 0 0,-1 0 0,2 0 0,0-1 0,1-1 0,1 1 0,-1-2 0,2 3 0,2 4 0,1 2 0,4 3 0,2 4 0,-1-1 0,2 2 0,-3-1 0,1-3 0,-2 0 0,1 0 0,-1 0 0,0 0 0,-2-2 0,-1-1 0,-1-1 0,0 0 0,0 1 0,0 0 0,-1-3 0,0-1 0,0 2 0,0-1 0,0 0 0,-1-1 0,-1 2 0,0 0 0,-1 0 0,3 1 0,-3-1 0,2 3 0,-1-1 0,0 1 0,-1-2 0,1 1 0,-1-4 0,1 1 0,-1-3 0,0 0 0,0-1 0,-3 1 0,1 0 0,-3 0 0,3-1 0,2 0 0,1 0 0,-1 3 0,1-2 0,-2 2 0,1-4 0,1 1 0,7 6 0,0 0 0,4 8 0,-5 1 0,0 0 0,0 10 0,0-7 0,-1 2 0,0-9 0,-3-3 0,2-3 0,-2 1 0,0-4 0,0 3 0,0-4 0,0 3 0,0 0 0,1 1 0,-1 3 0,2-1 0,-2 1 0,0-2 0,0-2 0,0 0 0,0-4 0,0 2 0,0-2 0,-2 1 0,2 1 0,-3 1 0,3-1 0,-2 1 0,1-3 0,0 4 0,0-3 0,0 2 0,0-3 0,-1-1 0,1 1 0,0 0 0,-2 0 0,0 0 0,-2 0 0,-3 2 0,2 0 0,-1 0 0,-1-1 0,5-1 0,0 0 0,0-1 0,-2 0 0,0 0 0,-1 1 0,1 0 0,4 0 0,-4-3 0,14 5 0,-6-2 0,10 4 0,-6-2 0,1 1 0,2-3 0,-2 2 0,1-2 0,-3-1 0,4 2 0,-4-1 0,2 2 0,-2 3 0,0-5 0,-2 3 0,-2-3 0,-2 0 0,2 2 0,-2 1 0,4 0 0,-2 3 0,1 2 0,0 1 0,-2 1 0,0-3 0,-1-4 0,1 1 0,0 0 0,0 1 0,-1-1 0,1-1 0,0 1 0,0-3 0,-1 1 0,0-1 0,0 1 0,1 1 0,0 3 0,0-2 0,-1 5 0,0-4 0,0 5 0,0-2 0,0 1 0,0-3 0,0-1 0,0 1 0,0-2 0,-1 3 0,0-4 0,-1-2 0,1-1 0,-2-2 0,3 2 0,-3-1 0,2 2 0,-3-2 0,1 2 0,0-1 0,1 0 0,-3 0 0,0 0 0,-2 2 0,-1-2 0,2 3 0,1-3 0,-3 3 0,6-1 0,-2 0 0,4-1 0,-2 2 0,2-1 0,0 1 0,2 0 0,-2-1 0,3-1 0,-3 2 0,1-1 0,1 0 0,-2 1 0,1-2 0,1 2 0,-2 1 0,1 0 0,1 1 0,-2 0 0,3-2 0,-2 0 0,2-3 0,-1 2 0,1-4 0,-2 1 0,2-2 0,-1 2 0,-1 0 0,-1 3 0,0-2 0,0-1 0,0 1 0,0 0 0,1 2 0,0-2 0,0 4 0,-1-3 0,0 3 0,0-2 0,0-1 0,0 4 0,0-2 0,-1 4 0,0-2 0,-2 1 0,2-1 0,-3 1 0,1 0 0,0-1 0,0 0 0,-2 0 0,1-2 0,-3 3 0,0-2 0,-3 1 0,1-2 0,2 0 0,1-1 0,1 0 0,2-2 0,-3 0 0,1 0 0,-1 0 0,2 0 0,0-1 0,2-1 0,-1 0 0,0 1 0,0-1 0,-2 2 0,2 0 0,-2-1 0,3 2 0,2-2 0,6 2 0,4 0 0,5 3 0,-1 0 0,1 1 0,-7-1 0,2 0 0,-3 1 0,-1 2 0,-1 4 0,1 0 0,-4 2 0,3 2 0,-2-3 0,-1 0 0,1-3 0,-3 0 0,1 4 0,1-3 0,-2 5 0,1-5 0,-1 3 0,0-3 0,0 2 0,0-1 0,-1-3 0,1-1 0,-2-2 0,2 0 0,-1 0 0,0 0 0,0-1 0,1 0 0,-2 2 0,2-3 0,-3 3 0,3-1 0,-3 2 0,3-2 0,-3-1 0,2 0 0,0-3 0,1 1 0,0-2 0,0 0 0,-2 2 0,1 1 0,-3 3 0,0 0 0,2 1 0,-3 2 0,3-2 0,-1-3 0,1-2 0,1-3 0,2 0 0,5 2 0,0-1 0,5 2 0,-1 1 0,3 0 0,-1 1 0,-1 1 0,-5-3 0,0-2 0,-3-1 0,2 1 0,-1 1 0,1 3 0,1-2 0,-3 3 0,2-2 0,-2-1 0,-2-1 0,1-1 0,-1 3 0,0-1 0,0 3 0,-3-2 0,2 0 0,-3 0 0,0 0 0,-2-1 0,-1 1 0,-1-3 0,2 2 0,1-4 0,1 2 0,1-1 0,1 1 0,-1 7 0,-1-1 0,-1 6 0,-1-1 0,-2 5 0,1-4 0,-2 3 0,3-10 0,3-1 0,0 0 0,0-3 0,-1 1 0,-2-1 0,2-1 0,-1 2 0,0-2 0,2-2 0,-4 2 0,3-1 0,-2 1 0,2 0 0,0 0 0,0 0 0,0 0 0,0-1 0,0 1 0,0 0 0,0 0 0,1 3 0,2-2 0,4-1 0,1-1 0,6 1 0,-7 4 0,3 1 0,-6 1 0,5-1 0,0 3 0,2 2 0,-2 0 0,-1 1 0,-1-2 0,-1-1 0,-1-2 0,0 1 0,-2-2 0,-2 2 0,0-1 0,-1 3 0,0-1 0,0 2 0,-1 0 0,0 1 0,0 0 0,1 0 0,1-4 0,1-2 0,0-4 0,0-1 0,2-1 0,2 0 0,2 1 0,4 5 0,0-1 0,0 1 0,-1-3 0,-3-1 0,-1-2 0,-2 2 0,1-1 0,0 2 0,2 6 0,1-2 0,4 6 0,-3-4 0,4 4 0,-6-3 0,1-2 0,-3-1 0,-1-6 0,-1 2 0,-1-1 0,0 4 0,-1 2 0,-1 2 0,-2 6 0,1-1 0,0 5 0,-4-2 0,3-2 0,-4 0 0,3 2 0,-2-3 0,2 5 0,-1-6 0,0 2 0,1 1 0,0-4 0,1-1 0,2-3 0,-3-4 0,2 0 0,0-2 0,-3 0 0,2 0 0,-1 0 0,2 0 0,1-1 0,2-2 0,1 1 0,4 0 0,2 6 0,4 3 0,4 5 0,-4-1 0,0 1 0,-6-2 0,1 1 0,-2-1 0,0 1 0,-2 4 0,0-5 0,-2 2 0,0-7 0,0-2 0,0-1 0,0-2 0,-2 0 0,0 1 0,-1 2 0,0 2 0,0-2 0,-1 4 0,1-4 0,0 2 0,0-3 0,-1 0 0,1-4 0,0 1 0,1-2 0,0 1 0,0-2 0,-1 2 0,-2-1 0,0 2 0,1-1 0,-1 2 0,2-4 0,3 3 0,0-2 0,6 3 0,0-1 0,2 0 0,1 0 0,-2 1 0,3-1 0,-3 1 0,1 3 0,-2-5 0,-4 6 0,2-4 0,-2 4 0,1-2 0,-1 2 0,0-1 0,-1 1 0,0-1 0,-1 2 0,0-2 0,-1 1 0,0 0 0,-2-1 0,2-1 0,-3-2 0,0 0 0,-3 3 0,-1-2 0,-1 4 0,-1-2 0,-5 11 0,2 1 0,-4 10 0,1 1 0,1 3 0,1 1 0,5 0 0,4-10 0,2-4 0,2-11 0,1-4 0,6-2 0,9-3 0,12 2 0,11-3 0,20 1 0,-16 3 0,2-1 0,-29 2 0,-9 0 0,-4-1 0,-4 1 0,2 4 0,-3-1 0,3 4 0,-3 0 0,1-1 0,-4 1 0,-1 2 0,-6 1 0,-3 7 0,-2 3 0,-3 5 0,3 0 0,-3 4 0,3-2 0,-2-1 0,7-2 0,0-8 0,8-3 0,-2-7 0,7-6 0,-1-1 0,6-3 0,-2 0 0,4 0 0,-1 1 0,1 1 0,0-1 0,-2-1 0,1 1 0,0-1 0,1 2 0,-3 0 0,-1 2 0,-1 0 0,-2 1 0,1 3 0,-1-1 0,0 8 0,-1 4 0,-1 12 0,-5 7 0,-1 5 0,-5-1 0,2 3 0,-2-5 0,2-3 0,4-11 0,0-8 0,4-9 0,1-7 0,2-2 0,9-4 0,3 3 0,6-2 0,-1 0 0,-4 2 0,-2 0 0,-2 2 0,-1-2 0,1 4 0,-2-2 0,0 4 0,-2-2 0,-1 1 0,1-1 0,-3 0 0,1 1 0,-3 2 0,-3 2 0,-7 2 0,-4-2 0,-6 3 0,-2 0 0,6 0 0,-4-1 0,7 0 0,-4-2 0,5 1 0,1-5 0,8-1 0,1-2 0,2 2 0,6 1 0,5 0 0,-2-1 0,7 0 0,-9 1 0,4 1 0,-7-1 0,-1 0 0,-10 1 0,-3 2 0,-9 5 0,-1-2 0,-4 6 0,-1-5 0,5 3 0,-1 3 0,7-3 0,4-2 0,8-8 0,1-8 0,4-12 0,1 9 0,-3-6 0,4 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2:45.0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270 0 24575,'-22'18'0,"-9"14"0,5-3 0,-11 18 0,18-19 0,0 5 0,15-13 0,0-3 0,4-1 0,-2-7 0,2 2 0,1-3 0,0 0 0,2 1 0,0-4 0,1 3 0,1-5 0,0 1 0,-2 1 0,1-1 0,1 1 0,-1 0 0,1-1 0,4 1 0,5-2 0,1 2 0,3-4 0,-5 1 0,0 1 0,0-1 0,-4-1 0,-2 2 0,-10-1 0,-4 1 0,-5 3 0,-2 0 0,2 4 0,-5 1 0,2 1 0,-2 3 0,2 0 0,-2 4 0,3-1 0,-3 4 0,3-1 0,-3 1 0,6-3 0,0-3 0,6-3 0,0-2 0,2-3 0,0-2 0,1-1 0,1-2 0,1 1 0,0-1 0,0 5 0,-2 0 0,2 5 0,0 1 0,2 3 0,1-1 0,0-1 0,2 1 0,0-3 0,0-1 0,1-4 0,-4-4 0,3-2 0,-1 2 0,3-2 0,1 1 0,2 0 0,1-2 0,0 2 0,-1-1 0,-4 1 0,-2-3 0,-2 1 0,4-1 0,3 2 0,5 1 0,4 2 0,-4 0 0,1 0 0,-8-2 0,-1 0 0,-6 0 0,0 3 0,-3 2 0,1 0 0,-3 7 0,1 4 0,-1 11 0,2 4 0,1 2 0,0-3 0,2-6 0,-1-5 0,0-14 0,-2 4 0,0-4 0,-1 8 0,-1 0 0,2-3 0,1-2 0,-1-3 0,3 1 0,-1-2 0,-1-1 0,0 0 0,1-3 0,-1 1 0,5 1 0,0-2 0,5 3 0,0-1 0,1 0 0,1-2 0,-4-1 0,0-1 0,-3 3 0,4 2 0,0 1 0,2 2 0,-2-1 0,-2 0 0,0-1 0,-1 0 0,-1-4 0,-1 2 0,-1-1 0,-1 1 0,0 13 0,0-6 0,-1 11 0,-1-11 0,0-2 0,-1-6 0,2-3 0,-4 1 0,0-2 0,-1 2 0,-2-1 0,1-1 0,-1 3 0,4-3 0,-5 6 0,3-4 0,-4 6 0,5-5 0,0 2 0,-2-1 0,0 1 0,0 1 0,0 0 0,1 1 0,0-1 0,-2 5 0,1 0 0,-1 6 0,4-4 0,0 0 0,2-5 0,0-2 0,1 1 0,-1-2 0,2 3 0,-2-3 0,2-1 0,0-1 0,0 1 0,0 1 0,0 0 0,0-1 0,2 2 0,-2-2 0,3 0 0,0-3 0,0-1 0,3 3 0,-3-1 0,8 4 0,-3 0 0,10 0 0,-1 2 0,2-3 0,-6 0 0,-1-2 0,-7 0 0,3-3 0,-2 3 0,2 0 0,1 0 0,-2 0 0,-1-1 0,-5-1 0,-1-6 0,1 5 0,-2-7 0,-3 15 0,2-6 0,-6 9 0,0 3 0,2-2 0,-3 6 0,6-5 0,1-2 0,0 0 0,2 0 0,-1 0 0,1 4 0,-5 2 0,3 3 0,-2 1 0,1-3 0,2 1 0,-3-4 0,1 0 0,0-1 0,-2-3 0,3 0 0,-3-1 0,5-2 0,-1-1 0,1-2 0,0 1 0,-2-3 0,2 2 0,3-1 0,-1-1 0,2 2 0,1-2 0,-1 1 0,4 0 0,-1 0 0,2-1 0,-7 0 0,3-1 0,-2 1 0,-1-2 0,1 2 0,-3 2 0,-1-1 0,-3 4 0,-1 1 0,-7 5 0,0-1 0,-7 4 0,4-1 0,-3 0 0,4 4 0,-1-6 0,4 2 0,2-5 0,1 1 0,5-6 0,-2 1 0,3-2 0,0 0 0,1 1 0,-2-3 0,3 1 0,-1-1 0,1 0 0,-2 0 0,2 1 0,-3 3 0,1 2 0,-1 3 0,1-3 0,1 2 0,-1-4 0,2-1 0,-1 0 0,1-3 0,0 3 0,0-3 0,0 1 0,1 1 0,7 0 0,2 4 0,10-2 0,-4 4 0,3-5 0,-7-2 0,-1-1 0,1-2 0,-3 1 0,5 0 0,2 4 0,3-2 0,7 4 0,-2-3 0,-4 0 0,-6-1 0,-8-2 0,-5-3 0,0 2 0,-8 4 0,-1 4 0,-12 10 0,3 2 0,-1 4 0,3 0 0,3-1 0,1-3 0,3-2 0,3-7 0,0 0 0,4-9 0,-1 6 0,2-2 0,-1 2 0,0 2 0,0 2 0,-1 2 0,2 0 0,-2-1 0,2-6 0,0 0 0,-1-5 0,1 0 0,-5 2 0,3 1 0,-2 1 0,0-1 0,3-1 0,0-2 0,3 1 0,2-3 0,0 4 0,2-4 0,-3 3 0,1-4 0,-1 2 0,2 1 0,0-1 0,1 2 0,-2-1 0,1 0 0,-2-1 0,-2 0 0,2-1 0,-3 4 0,3-3 0,-3 4 0,4-2 0,-3 0 0,2 0 0,-3-1 0,1 0 0,0-2 0,1 2 0,-2 0 0,0 3 0,-3 1 0,0 0 0,-6 12 0,1-9 0,-4 13 0,1-9 0,-1 2 0,2-2 0,0-3 0,7-5 0,0-2 0,1-1 0,1 0 0,-1 0 0,-1-1 0,3 0 0,-2 1 0,1 2 0,1 1 0,-2-1 0,2 3 0,-1 1 0,-3 4 0,1 0 0,-2-1 0,2 0 0,-2 0 0,2-3 0,-1 1 0,3-5 0,1 1 0,0-2 0,1 1 0,0 3 0,1-2 0,-1 2 0,1-2 0,-1-1 0,0-1 0,2-1 0,2 0 0,0 2 0,4-2 0,-3 2 0,4-4 0,-2 2 0,-1-1 0,0 0 0,-3-1 0,1-1 0,0 0 0,2 3 0,2-1 0,1 2 0,-4-1 0,2-1 0,-4-1 0,3-1 0,-3 0 0,1 8 0,-3-2 0,-4 9 0,-5 0 0,-5 4 0,-5 3 0,1-1 0,-1 3 0,1-3 0,4 0 0,-1 1 0,4-1 0,1 2 0,1-3 0,0 0 0,2-5 0,2-2 0,-2-5 0,5-1 0,-5-2 0,5 0 0,-1-2 0,-1 2 0,0-1 0,-1 2 0,2-3 0,-1 0 0,4 3 0,1-1 0,3 1 0,3-2 0,1 1 0,1-2 0,2 2 0,-2-2 0,1-1 0,-4-1 0,-3-1 0,3 3 0,5-1 0,1 1 0,2 2 0,-6-5 0,-5 6 0,-6-3 0,-4 3 0,-1-1 0,0 1 0,-2-1 0,3 0 0,-1-1 0,4-1 0,-1-1 0,3 0 0,-2 1 0,1-1 0,1 2 0,-6 1 0,1 0 0,-9 7 0,3-4 0,-3 5 0,4-3 0,0 4 0,-3 1 0,1 4 0,-5 1 0,4 10 0,-2-1 0,2 12 0,2 0 0,-3 3 0,7-3 0,-3-3 0,6-9 0,1-7 0,1-12 0,3-6 0,4-3 0,3 1 0,8 0 0,6 1 0,4-1 0,7-1 0,-6 1 0,2-2 0,-10 1 0,-6-1 0,-4 0 0,-1 0 0,1 0 0,6 0 0,0 0 0,-2 0 0,-2 0 0,-7 0 0,-5 3 0,-4 4 0,-7 4 0,1 5 0,-7 10 0,0 5 0,1 13 0,-5 1 0,4 7 0,-2-4 0,3-2 0,4-6 0,2-6 0,6-10 0,1-7 0,6-8 0,0-6 0,2 0 0,3 0 0,3-3 0,3 3 0,0-3 0,1 2 0,-4-2 0,0 1 0,-3-1 0,-3 0 0,1 0 0,2-1 0,4 1 0,0-3 0,5 1 0,-4 0 0,4 0 0,-6 1 0,1-1 0,-5 0 0,-1 1 0,-5 1 0,-6 8 0,-5-1 0,-9 13 0,-3 2 0,-5 10 0,0 7 0,1 4 0,6 0 0,-1-1 0,11-6 0,-1-4 0,6-10 0,3-7 0,1-7 0,2-4 0,0-1 0,2-1 0,1 0 0,1-1 0,10 1 0,21 0 0,1 3 0,18-1 0,-14 0 0,-6-3 0,-8-1 0,-11 2 0,-9 4 0,-4-1 0,-5 4 0,-2-2 0,-8 9 0,2-5 0,-2 7 0,4-8 0,-1 4 0,-1 6 0,-1 9 0,0 4 0,2 3 0,2-2 0,2 1 0,-1-7 0,5-2 0,-2-10 0,6-7 0,-1-5 0,4-4 0,0 0 0,1 0 0,5 1 0,-2 0 0,3 0 0,-4-1 0,-1 0 0,-4 2 0,-4 2 0,-5 6 0,-6 3 0,-13 15 0,-1-2 0,-2 9 0,3-1 0,7-4 0,1 0 0,7-4 0,3-7 0,6-8 0,-1-3 0,3-7 0,3 1 0,-1-1 0,19-1 0,4 0 0,14-1 0,1 0 0,-8-1 0,-4 2 0,-9-3 0,-5 1 0,-7 0 0,-4 2 0,-4 2 0,-1 5 0,-3-2 0,-2 7 0,-1-2 0,-4 3 0,1-1 0,1-1 0,2-3 0,1 4 0,-2 5 0,1 6 0,-2 6 0,4-1 0,-2 0 0,5-3 0,-3-3 0,5-5 0,-1-4 0,1-6 0,1-3 0,0-2 0,2-2 0,0 2 0,-1-1 0,-1 2 0,-5 3 0,0-1 0,-11 7 0,7-4 0,-5 1 0,10-5 0,0-2 0,2 3 0,-4 1 0,1 2 0,-2-1 0,3 1 0,-3-2 0,2 2 0,-1-2 0,1 2 0,2 0 0,-3-2 0,4-1 0,-6 2 0,2-1 0,-6 5 0,1-2 0,1-3 0,2-1 0,5-3 0,1 1 0,1 0 0,0 0 0,-1-1 0,0 3 0,0 0 0,-1-1 0,2 1 0,-3-1 0,3-1 0,8-2 0,-1-1 0,9-3 0,-6 2 0,2 1 0,0-3 0,-1 1 0,-1-1 0,-4-1 0,1 1 0,-2 1 0,4 0 0,-1 1 0,0-2 0,0 3 0,-2-1 0,0 1 0,6 0 0,-3 0 0,2 0 0,-7 1 0,-1-1 0,-3 3 0,0 0 0,-2 0 0,-1 3 0,0-3 0,0 0 0,0 0 0,1-2 0,1 2 0,-1 8 0,2 1 0,-2 11 0,2 0 0,0 1 0,0-3 0,0-2 0,0 0 0,0-5 0,0-3 0,0-8 0,2-2 0,-11 4 0,-1 3 0,-12 5 0,-12 8 0,11-7 0,-5 5 0,15-11 0,7-1 0,0-1 0,2-2 0,1 1 0,1 0 0,1-3 0,1 1 0,0 0 0,-1 2 0,2-1 0,-2 1 0,2 1 0,-1-1 0,0 1 0,1 0 0,0-1 0,3-1 0,-2-1 0,2 0 0,0 2 0,4-2 0,1 1 0,1 1 0,1-2 0,1 3 0,-1-2 0,0 2 0,-3-1 0,-3-1 0,-1 4 0,-4-5 0,3 3 0,-1-4 0,1 2 0,-2-2 0,2 1 0,-3 1 0,3-2 0,4 5 0,-1-2 0,4 2 0,-3-3 0,-4 0 0,0 0 0,-3 0 0,-2-1 0,2 0 0,-3 1 0,1 0 0,-1 0 0,-1-1 0,0 1 0,-2 0 0,-2 2 0,1 0 0,-2 4 0,-1 8 0,1 2 0,-2 10 0,6 3 0,0 0 0,3 2 0,-1-7 0,1-4 0,0-8 0,2-5 0,0-4 0,2-4 0,1-2 0,4 0 0,3 1 0,6 1 0,-2-1 0,3 1 0,-2-3 0,-1 2 0,-5-2 0,-3 0 0,-2 1 0,0 1 0,0-1 0,-2 4 0,-1-4 0,-2 5 0,-1 2 0,-6 8 0,0 7 0,-7 9 0,2 4 0,-2 4 0,3-2 0,1 1 0,3-7 0,1-4 0,5-7 0,1-1 0,0-5 0,0 1 0,0-6 0,1-2 0,1-5 0,-2-2 0,12 1 0,1 0 0,13-1 0,-1 4 0,1-4 0,-4 1 0,-3-2 0,-8 0 0,-6 0 0,-4 0 0,-13 3 0,-1 2 0,-11 5 0,6 1 0,-1 2 0,-2 7 0,2 2 0,-7 11 0,9-6 0,0-1 0,9-8 0,3-3 0,4-7 0,0-4 0,1-1 0,1-1 0,6 5 0,3 2 0,6 4 0,-2-1 0,-1-3 0,-4-4 0,-7-1 0,-3 1 0,-1 1 0,-3 2 0,1 2 0,0-4 0,-4 5 0,3 2 0,-4 6 0,6 3 0,1 0 0,2-2 0,0-7 0,0-2 0,1-5 0,-2-2 0,5 0 0,0-4 0,10 3 0,4-1 0,3 0 0,0 0 0,-5-1 0,-2 0 0,-7-1 0,-1 2 0,-5 2 0,-2 1 0,-1 1 0,0-1 0,-1-1 0,1 1 0,0 4 0,1-2 0,1 1 0,1-1 0,-2-4 0,1 5 0,-4-5 0,1 3 0,1-3 0,0 0 0,2-7 0,-2 1 0,2-4 0,0 5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4:0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11586 98 24575,'-18'15'0,"-6"5"0,3-5 0,-4 2 0,9-5 0,1-5 0,0-1 0,0-2 0,0 0 0,-4 2 0,-2-1 0,-5 3 0,-1-2 0,-2 0 0,3-2 0,3-1 0,4-1 0,1 1 0,1-3 0,1 3 0,1-1 0,0 1 0,2-1 0,-3 0 0,1 0 0,-5 6 0,1-5 0,-1 6 0,1-7 0,0 3 0,0-2 0,-1 0 0,-2 2 0,1 0 0,-2 2 0,4-2 0,-1 1 0,2 0 0,-1 0 0,-1 2 0,0-1 0,-5 2 0,1-3 0,-3 3 0,2-4 0,0 5 0,-2-5 0,3 3 0,-2-1 0,2 3 0,-3-4 0,2 2 0,-6-2 0,3 0 0,-6 3 0,4-1 0,-9 0 0,10 1 0,-10 1 0,11 0 0,-5-1 0,3-1 0,3-1 0,0 0 0,5-2 0,-2 3 0,-3-4 0,0 4 0,-2-3 0,-1 2 0,-1-2 0,-1 0 0,-2-1 0,2-1 0,-1 2 0,-1-3 0,0 3 0,-1-3 0,1 3 0,-1-1 0,-3 3 0,0-4 0,0 4 0,-1-3 0,3 3 0,-2-2 0,1 4 0,1-2 0,-2 0 0,6-2 0,-5 2 0,7-3 0,-9 5 0,0-6 0,-3 3 0,-6-1 0,-5-3 0,-9 3 0,-1-3 0,-6 2 0,4 2 0,-2-2 0,8 2 0,8-4 0,8-1 0,3-1 0,2 0 0,0 0 0,5 0 0,-1 0 0,0 0 0,-1 2 0,-1-2 0,1 5 0,-5-4 0,2 3 0,0-3 0,-7 2 0,-1-1 0,-13 0 0,-2 2 0,-1-4 0,2 2 0,9-2 0,-9 1 0,3 0 0,-8 2 0,-4-2 0,4 2 0,0-2 0,-1 0 0,8-1 0,-6 0 0,4 2 0,-2 0 0,2 2 0,-6-2 0,-4 1 0,-10 0 0,-7 1 0,-6-2 0,-2 0 0,2-2 0,1 0 0,13 0 0,6 0 0,10 0 0,2-2 0,1 0 0,-2-2 0,-9-2 0,2 2 0,-17-4 0,5 1 0,-6-1 0,7 0 0,4-1 0,8 1 0,2 2 0,-1 0 0,6 1 0,-5 0 0,2 0 0,3-1 0,-16 3 0,1-4 0,-17 6 0,-5-6 0,-1 4 0,49-1 0,0 0 0,0 1 0,0 1 0,-1 0 0,1-1 0,-47-2 0,1 2 0,13-3 0,30 2 0,0 0 0,-27 1 0,-11-6 0,18 7 0,3-6 0,-11 2 0,-2-6 0,-6 3 0,-4-4 0,2 5 0,4 0 0,8-1 0,7 3 0,1-2 0,7 2 0,-4-2 0,8-1 0,-9-2 0,-1-2 0,0-1 0,3-2 0,1 3 0,3 0 0,-8 3 0,1 0 0,-9-2 0,4 2 0,-4-3 0,-5 1 0,-2-2 0,-9 0 0,2 0 0,-4 3 0,6-1 0,8 1 0,9-1 0,16-1 0,8 3 0,4-1 0,4 3 0,1 1 0,2 0 0,0 0 0,-2-1 0,-5 1 0,2-1 0,-2-2 0,4 3 0,2-2 0,4 7 0,4-2 0,3 1 0,-2-5 0,-3 2 0,-4-3 0,0 2 0,0 1 0,6 1 0,9 3 0,8 0 0,11 5 0,5 1 0,2 3 0,4 3 0,2 1 0,18 27 0,-4-10 0,12 17 0,-14-20 0,-2-7 0,-1-3 0,-2 0 0,-1-3 0,-1 1 0,-2-5 0,4 3 0,0-4 0,1 4 0,3-4 0,-3 0 0,-2-1 0,-1-2 0,-6 0 0,1-1 0,-4-1 0,-2 1 0,-2-2 0,1 1 0,-1 2 0,2-2 0,-1 2 0,-1-1 0,-5-1 0,-3-1 0,-6-2 0,-4-3 0,-1 0 0,-1-2 0,0-1 0,-3-1 0,0-4 0,-1 0 0,-1-2 0,3 0 0,-1 2 0,-1-1 0,5-1 0,-4-3 0,3-2 0,2 2 0,1-2 0,5 4 0,3 2 0,1 0 0,1 2 0,1-1 0,-2-2 0,4 0 0,-5 0 0,2-1 0,0 1 0,-2 1 0,4 4 0,-2 1 0,3 3 0,0 2 0,1 0 0,3 1 0,3-1 0,9 0 0,10-2 0,20 1 0,16-2 0,8 0 0,7 2 0,-8-2 0,-16 4 0,-16 0 0,-19 1 0,2-1 0,-3-1 0,12 1 0,-2-1 0,-2 1 0,-5 0 0,-8 0 0,2 1 0,-6-1 0,3 0 0,-2 1 0,-4-1 0,-16 2 0,10-1 0,-12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4:17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1284 24575,'8'-3'0,"5"1"0,-3-2 0,6 1 0,0-3 0,-2 1 0,5-2 0,0 0 0,10 1 0,1-5 0,7 2 0,-1-5 0,10-1 0,3 1 0,15-6 0,4 3 0,8-4 0,3 1 0,8 1 0,-8-1 0,13-3 0,-13 2 0,7 1 0,1 3 0,-2 5 0,2 0 0,0 1 0,-7 2 0,8 1 0,-7 2 0,5-2 0,-11-2 0,-3-2 0,-12 2 0,-5-1 0,-9 3 0,-1-3 0,-6 3 0,-4 1 0,-5 1 0,-5 2 0,-4-3 0,0 4 0,-1-4 0,5 2 0,2-1 0,4 0 0,-1 2 0,-2-3 0,-1 3 0,-7-1 0,0 2 0,-5-1 0,1 2 0,-3 0 0,3 0 0,-3 0 0,2 0 0,-1-1 0,0 1 0,5-3 0,-2 2 0,5 1 0,-2-2 0,0 3 0,0-4 0,1 5 0,2-3 0,-1 1 0,-2 0 0,-4-1 0,0 1 0,-1-1 0,0 1 0,8-1 0,2-1 0,8 0 0,3 1 0,1-2 0,-1 2 0,1-2 0,1 3 0,0-3 0,-1 3 0,4-5 0,-2 3 0,-1 0 0,-1 1 0,-2 1 0,1-2 0,7 2 0,0 1 0,3-1 0,4 2 0,1-2 0,4 0 0,6 0 0,0 0 0,1 0 0,-9 4 0,3-2 0,-7 1 0,12 1 0,-4-1 0,11 0 0,-3 1 0,5-1 0,3-2 0,-7 1 0,4-2 0,-5 2 0,2 0 0,0 0 0,-11 0 0,2 0 0,-7 0 0,0 0 0,0 0 0,-1-3 0,-4 2 0,7-6 0,-5 6 0,7-6 0,-4 5 0,2-4 0,-1 2 0,-3 2 0,-3-3 0,1 3 0,-2-5 0,-1 3 0,2-2 0,-2 3 0,2-1 0,4 0 0,-3 2 0,3-1 0,0 2 0,2-1 0,-2 2 0,6 0 0,5-3 0,13 2 0,4-4 0,-1 2 0,-1-1 0,-13-2 0,1 2 0,-9-3 0,-4 2 0,-5-2 0,-2 2 0,-10-1 0,-3 1 0,-6 1 0,-1 1 0,0-2 0,1 1 0,0-2 0,0 2 0,-1-3 0,1 4 0,-1-2 0,5-1 0,-3 1 0,6-4 0,3 0 0,-4 0 0,9 0 0,-6 2 0,6 1 0,6-2 0,-2 1 0,9-4 0,-3 3 0,3-1 0,-2 0 0,1 2 0,3-1 0,1 3 0,-3 1 0,9 1 0,-2-1 0,14 1 0,-2-4 0,0 4 0,-6-3 0,-5 2 0,-9 0 0,-6-1 0,-6 1 0,-4-3 0,-5 3 0,-6-1 0,-3 2 0,-1-1 0,-3 1 0,2-1 0,-5 2 0,4-1 0,0 0 0,10-1 0,3-1 0,8 1 0,6 0 0,1-1 0,7 3 0,-3-2 0,10 2 0,0 0 0,6-2 0,-7 0 0,-3 0 0,-5 0 0,-5-1 0,-1 2 0,-6-2 0,-3 5 0,-1-3 0,-1 1 0,-3 0 0,-1-1 0,-5 2 0,-1-2 0,-6 1 0,0 0 0,-5 1 0,2 1 0,-1-2 0,1 1 0,2-1 0,4-1 0,5 1 0,7-2 0,10 0 0,3 0 0,5 2 0,-1-3 0,6 3 0,3-2 0,7 0 0,3 0 0,-3-2 0,-7 0 0,-7 2 0,-9 2 0,-3 1 0,-7 0 0,5-2 0,-5 1 0,5-2 0,-1 0 0,0 2 0,1-1 0,1-1 0,-2 2 0,3-5 0,-3 5 0,0-3 0,-3 1 0,-3 0 0,-3 2 0,2-1 0,-1 1 0,5 0 0,1-1 0,0 1 0,1-2 0,2 2 0,1-1 0,10 3 0,6-4 0,6 4 0,-3-2 0,4 0 0,-7 0 0,10-2 0,6 2 0,7 0 0,4 2 0,-1-2 0,-3 2 0,-7-2 0,-1 0 0,-4 0 0,0-2 0,2 2 0,-6 0 0,5 2 0,-8 0 0,11 0 0,-3-2 0,8 1 0,-6 0 0,3 1 0,-3 0 0,4 0 0,7 0 0,5 0 0,6 0 0,8 0 0,-8 0 0,-40 0 0,2 0 0,1 0 0,0 0 0,4 0 0,1 2 0,3-1 0,1 0 0,0 1 0,0 1 0,1-1 0,0 0 0,3-1 0,0 1 0,2-1 0,-1 0 0,-6-1 0,0 0 0,-2 0 0,0 0 0,-8 0 0,0 0 0,4 0 0,0 0 0,-6-1 0,0 2 0,7-1 0,0 2 0,-3-1 0,0 0 0,3 1 0,2 0 0,2-1 0,1 1 0,-2 1 0,0 0 0,4-2 0,-1 1 0,-5 0 0,0 0 0,0 0 0,0 0 0,-2-1 0,0 0 0,-2 2 0,-1 0 0,3-1 0,1-1 0,-2 3 0,0 0 0,-4-2 0,0-1 0,1 2 0,-1 0 0,43 3 0,1 1 0,1-3 0,-4 2 0,4-4 0,-1 0 0,-45 2 0,0 0 0,0-3 0,0 1 0,2 4 0,0 0 0,45 1 0,-3 5 0,-3-5 0,-12 3 0,11-2 0,-6 5 0,-1-1 0,-1 4 0,-13-4 0,-5 0 0,-4-2 0,-6-3 0,-4-1 0,1 3 0,-9-3 0,4 1 0,1 2 0,1-3 0,10 3 0,6 1 0,9 2 0,6 4 0,7 1 0,0 3 0,3-1 0,2-2 0,-4 3 0,-1-3 0,-1 2 0,-10-3 0,7 0 0,-11 0 0,12-1 0,4 4 0,5-5 0,1 4 0,-4-5 0,-3 1 0,-7-2 0,-6-1 0,4-2 0,3 1 0,11 1 0,-8 1 0,1-1 0,-3 0 0,1 2 0,4-1 0,-3 2 0,-5 0 0,3 1 0,-3 1 0,-2 0 0,0 2 0,-6 0 0,1 2 0,-2-6 0,-11 1 0,1-5 0,-11 1 0,2 2 0,-2-2 0,-2 0 0,-1 1 0,2-2 0,-1 8 0,6 3 0,5 3 0,0 9 0,0-9 0,1 8 0,-3-4 0,8 2 0,-3-3 0,-2-4 0,-6 0 0,-5-6 0,-4 0 0,-5-2 0,-5-5 0,-10 2 0,-8-6 0,-1 0 0,-3-1 0,3 1 0,2 1 0,-2 0 0,-4-1 0,-6-3 0,-7-3 0,-3-4 0,-10-11 0,0 2 0,-9-10 0,0 3 0,2-4 0,0-1 0,4-5 0,4 7 0,-3-5 0,6 11 0,-2-3 0,1 7 0,4-2 0,-2 2 0,2 1 0,3 1 0,-4 6 0,6-1 0,0 6 0,2-3 0,2 0 0,13 19 0,9 4 0,20 26 0,13 7 0,6 0 0,2 1 0,-8-9 0,-13-12 0,-5-6 0,-12-11 0,-7-3 0,-10-7 0,-6 1 0,4-4 0,2 8 0,6 0 0,0 5 0,1-2 0,3 1 0,-2-4 0,-2-1 0,-6-3 0,-4-3 0,-4-4 0,-19 0 0,-26-4 0,-5 1 0,-18-2 0,21 2 0,5 0 0,11 1 0,11 2 0,10-2 0,-2 2 0,-8-1 0,-5 0 0,-38 0 0,18 1 0,-22 0 0,27 1 0,13 0 0,12-1 0,8 1 0,5-2 0,-1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4:25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7010 770 24575,'-34'-16'0,"-6"-1"0,-28-10 0,-14-1 0,34 13 0,-12-3 0,-11 0 0,-17-5 0,-10 0 0,2-1 0,11 4 0,-4-1 0,7 2 0,-9-2-570,0-1 0,-10-2 0,-4-1 0,5 1 0,14 5 570,9 3 0,9 2 0,2 2 0,-18-5 0,1 2-417,18 3 0,-1 0 0,0 1 417,-26-4 0,0-1 0,22 5 0,-1 0 0,2-1 0,-18-4 0,4 1 0,-3-1 0,4 0-194,18 1 1,2 1 193,-4 1 0,1 2 0,13 1 0,2 2 0,-2 3 0,1 2 2585,-27-3-2585,-8 1 1418,10 1-1418,-9-1 485,6 2-485,-8-3 0,10 3 0,-9 2 0,3-1 0,-3 1 0,9-2 0,-3 0 0,4 1 0,-6 0 0,-14 2 0,13 0 0,-11 0 0,21 0 0,0-2 0,10 2 0,9-2 0,8 2 0,-1 0 0,5 0 0,-8 0 0,5 0 0,2 2 0,4-2 0,-2 3 0,7-2 0,-7 2 0,4-1 0,-6 1 0,-4-1 0,2 3 0,-1-4 0,1 7 0,4-5 0,-5 6 0,4-5 0,0-1 0,4 2 0,4-1 0,5 1 0,3 0 0,0 1 0,4 1 0,0 2 0,2-1 0,1 2 0,-2-1 0,0 4 0,-3 0 0,-2 3 0,1 1 0,-1 2 0,0-3 0,2 0 0,0-3 0,0 1 0,3-1 0,1 4 0,3-6 0,3 0 0,3-5 0,0 2 0,-2 2 0,-4 3 0,-2 1 0,-3 3 0,3 0 0,-5 0 0,1 2 0,0-3 0,0-3 0,2 0 0,3-2 0,1-3 0,4 0 0,2-4 0,3 1 0,1 0 0,1-1 0,1 0 0,0 0 0,-1 0 0,3 0 0,-3-1 0,4-1 0,-2-1 0,-7 6 0,-6 4 0,-10 7 0,-11 10 0,18-14 0,-2 2 0,30-17 0,6 0 0,25 0 0,-5 1 0,10 0 0,-8 1 0,-3 3 0,6 0 0,-3 1 0,1 0 0,1 0 0,-1 3 0,3-3 0,-2 0 0,-1-1 0,-5-1 0,-3 0 0,-9-1 0,-10 0 0,-9-2 0,-15 1 0,3-1 0,-15 2 0,2-2 0,-7 1 0,-10 0 0,-6 0 0,-7-1 0,-9-2 0,6 2 0,-2-5 0,12 2 0,5-2 0,10 1 0,11 1 0,6 1 0,9 1 0,-1-2 0,0 2 0,0-3 0,0 2 0,-1-1 0,-4 1 0,-6-3 0,-6 3 0,-2-4 0,-2 2 0,9 0 0,7 1 0,6 3 0,9-4 0,0-1 0,7-5 0,5-2 0,4-5 0,3-1 0,4-5 0,5 0 0,-2 1 0,1-2 0,-1 4 0,-3-3 0,3 0 0,-6 1 0,1 1 0,-3 1 0,-1 4 0,-4-2 0,0 4 0,-4 1 0,-1 1 0,2 4 0,-5 0 0,2 2 0,-7 1 0,1 2 0,-1-1 0,7-3 0,0-5 0,6-2 0,-4-4 0,6 0 0,-10 4 0,2 3 0,-11 8 0,0 3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3T19:44:3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1 629 24575,'7'6'0,"2"0"0,4 2 0,5 2 0,14 3 0,9 6 0,10 3 0,11 3 0,2 1 0,5-2 0,3-4 0,-1 0 0,0-8 0,-6 1 0,3-3 0,-5 2 0,4 1 0,-3 1 0,-2-2 0,0 1 0,0-4 0,2 1 0,1 3 0,0-2 0,3 2 0,2-3 0,-5 0 0,6-1 0,-9-1 0,3 5 0,3-2 0,2 1 0,7 1 0,-2-6 0,-1 6 0,-8-7 0,1 6 0,2-2 0,5 2 0,-1-4 0,14 3 0,-2-4 0,-36 0 0,2 1 0,42 5 0,-43-6 0,-1 1 0,42 8 0,4-5 0,-3 3 0,0-4 0,1 5 0,2 0 0,2 0 0,-43-7 0,-2 1 0,43 7 0,-37-6 0,1 0 0,-8 2 0,2 0 0,9 1 0,2 1 0,-5-3 0,0-1 0,5 2 0,0 0 0,-3-3 0,0-1 0,5 3 0,0 1 0,-1 0 0,0-1 0,2 2 0,1-1 0,-3-2 0,1-1 0,-1 0 0,-1 0 0,-5-3 0,0 1 0,2-1 0,0 1 0,1 2 0,0 0 0,3 0 0,1 0 0,-1 0 0,0-1 0,-2 0 0,-1-1 0,1-1 0,0-1 0,0-2 0,-1 0 0,2 0 0,1 0 0,1-2 0,0 0 0,-3 1 0,-1 0 0,7 1 0,-1-1 0,-4 0 0,0 0 0,3 2 0,-1-2 0,-7-1 0,0-1 0,2 3 0,0-2 0,-6-2 0,0-2 0,1 3 0,0-1 0,2-1 0,0-2 0,-3 3 0,0 0 0,3 0 0,-1-1 0,-1 0 0,0 0 0,-2 1 0,1 0 0,1-1 0,2 0 0,0 1 0,2 1 0,3-1 0,0 0 0,0 2 0,-1-2 0,2 0 0,-2 0 0,-10-1 0,-1-1 0,5 2 0,-1 0 0,37-3 0,-42 2 0,1 0 0,39-3 0,-2-5 0,-12 5 0,2-4 0,-15 2 0,-7 3 0,-3 0 0,-10 3 0,11-3 0,-8-2 0,3-2 0,-1 1 0,3-1 0,6 1 0,3 0 0,9 4 0,5-1 0,11 2 0,5-1 0,5-2 0,-11 0 0,8-4 0,-8 1 0,8 0 0,-2-1 0,2 3 0,-7-2 0,2 0 0,-6-1 0,1-1 0,-2 0 0,-8 3 0,-6-4 0,-8 5 0,-9-2 0,-2 1 0,-5 3 0,2-5 0,6 3 0,3-4 0,14 2 0,5 0 0,10 0 0,3-2 0,2-3 0,5-7 0,-6 2 0,11-7 0,-6 2 0,-40 12 0,1 1 0,43-13 0,-12 9 0,-10 3 0,-18 2 0,-2 7 0,-7-2 0,4-1 0,-1 0 0,2-7 0,1 5 0,-5-3 0,3 2 0,-1 0 0,5-3 0,3 3 0,4-3 0,1 2 0,-5-2 0,2 3 0,-3-1 0,7-1 0,-8 2 0,1 0 0,-5-1 0,-5 2 0,4-3 0,-3-1 0,9 3 0,-6-3 0,5 3 0,-7-3 0,-4 3 0,2-1 0,-2 2 0,4 1 0,-3-3 0,3 5 0,-6-5 0,-3 2 0,4-3 0,4-1 0,8-2 0,8-5 0,4 0 0,3 0 0,3 0 0,2 4 0,-5 1 0,-1-2 0,-12 5 0,4-3 0,-9 1 0,9-1 0,-6 1 0,5-3 0,0-1 0,-9 2 0,-5-2 0,-5 2 0,-2-3 0,-3 1 0,0 0 0,-3 3 0,-1-3 0,3 3 0,-1-3 0,3 4 0,-2-4 0,4 3 0,-1-5 0,8 1 0,1-2 0,3 0 0,-7 4 0,2-3 0,-3 3 0,2-5 0,-1 1 0,-9-1 0,-3 3 0,-9 2 0,2 2 0,-2 3 0,1 3 0,3-6 0,0 5 0,5-9 0,0 7 0,-1-3 0,-1 4 0,-5 0 0,0-6 0,-1 2 0,0-7 0,3 3 0,0-3 0,2 2 0,-1 3 0,-6 0 0,-6 9 0,-10 0 0,-4 5 0,-12 1-6784,-40 5 6784,3-1 0,-37 4 0,12-6 0,-3 1 0,-4-2 0,4 4 0,10-2 6784,6 4-6784,12-5 0,11 3 0,9-5 0,10 3 0,6-2 0,3 0 0,4-1 0,3 0 0,12 1 0,13 0 0,20 0 0,22-1 0,9 0 0,1 2 0,-10 0 0,-16 0 0,-21-2 0,-12 1 0,-13 2 0,-3 7 0,0 8 0,0 4 0,0 11 0,0 4 0,-2 3 0,-1 5 0,-3 2 0,0 1 0,0-1 0,1-9 0,3-12 0,-3-9 0,5-12 0,-3-6 0,1-4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B8B-EE0E-3A4B-86D8-2751C896B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C07EE-92E6-FF4C-AE48-747B65582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8E40F-206E-6645-B9FC-E7E9B8D6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1CBD-F266-E345-8A51-3A809635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E4462-6AAB-7C48-B29E-0AF4F190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D327-A0BF-F34F-B44A-A0FF66C3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D1858-53A7-6B43-A9A7-DC46D5A89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6665-810A-3447-83B1-DD4F2744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BA6FD-BADA-5742-928E-1BC8439F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BA8B-6A42-EC49-BA00-C28B9B6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6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1727D-427A-AF40-A598-B7E8484B3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492F9-DA4B-8549-9CF6-3D2A81B60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FE95F-5763-524E-8964-DB46FBD4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6959-D165-1846-B109-2DBF7B11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D38D-4F89-2F4D-A097-492964BE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0A20-4EBC-2E4E-9ADC-F6CE5C86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AF80-B675-A24D-B50D-608AC859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EAD4F-1122-FD46-BEAB-58227D7C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C898C-D2DE-5845-86A1-55A84EBC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B1FD-8BCD-1D47-BF18-00088750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DC8B-8C2B-FF46-B330-7128E07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FD913-B472-A148-B7DF-9FBBAF77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49EA9-5943-D544-A88C-190C92EC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5AB5-89CF-7943-A874-38BAAAC3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5B8CD-D861-334A-BE0D-CFB0D270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B252-DA84-F240-A018-439CFCEB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C58D-3C88-5943-A5AD-2F1B56377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CF91C-F6C8-A041-9526-F8D2BFF16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AC5A-B8A5-BA4E-A384-1EE992B0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1CE3C-5D51-EB4C-92EA-029B3155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B7B37-B8F0-6849-AEE9-38B26305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3788-C1A3-854F-9CB0-484FC95C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924D-8E19-6B42-A7CA-263DBC55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CA290-A304-0741-975A-CEEF3CB38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0EED3-093D-B844-80F4-39CAC935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D52CF-3FD9-644E-B258-41B136209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7F97D-B9F0-6442-85C2-DC7660C8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BC598-E534-3843-870F-0BD371B0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A5FAC-4932-5940-AA47-9BF938D0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92B-BBAB-724F-846D-C816BA0E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C8865-8472-674D-B1E2-4B06F5B2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2F04E-0E0D-7D45-83E5-DD34D8AC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9DB7D-1124-034C-A03F-19E06AE3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802D2-B27A-3445-ACE6-F8B7BA05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545C1-E09B-4945-9D55-C2ED410B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5157-DC7B-754C-94A3-4C17ACBC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8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241D-664E-6E42-81A3-AA682A85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88E8-92F2-AE4A-8D08-0458A306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ABCA3-6075-C347-9725-F6239699D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79D17-BDF9-8643-9546-CCD5D340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20C28-132F-6C4E-884A-F7370199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B0DF2-DF15-8645-A474-84B49696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D3F6-897B-F54D-B8A5-A7009C12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DBB03-22F7-0140-A35E-C4FF5A45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F5696-F889-544F-B37C-A5BF0EE1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EF54C-BA02-1642-A953-BB360036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88E81-CA62-8846-A1D9-C7F9C90B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766E6-BE39-3846-9A18-F477132F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63A6C3-2FA7-B440-A173-E395BEBB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04A0-F980-514B-8061-8618C70B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29E7F-71F1-2B49-8B57-608B9DECA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F7306-6C8C-7047-89A8-C4009D0684CE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29337-2A7E-CD4A-A3FD-4DA0AD49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B1FB-3A55-6442-BAA9-8B7D2971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44C9A-9ACB-0C46-BFF4-FF7187DFF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7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0.png"/><Relationship Id="rId7" Type="http://schemas.openxmlformats.org/officeDocument/2006/relationships/image" Target="../media/image7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26.png"/><Relationship Id="rId9" Type="http://schemas.openxmlformats.org/officeDocument/2006/relationships/image" Target="../media/image9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410.png"/><Relationship Id="rId7" Type="http://schemas.openxmlformats.org/officeDocument/2006/relationships/image" Target="../media/image7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26.png"/><Relationship Id="rId9" Type="http://schemas.openxmlformats.org/officeDocument/2006/relationships/image" Target="../media/image9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7" Type="http://schemas.openxmlformats.org/officeDocument/2006/relationships/image" Target="../media/image20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0.png"/><Relationship Id="rId5" Type="http://schemas.openxmlformats.org/officeDocument/2006/relationships/image" Target="../media/image1810.png"/><Relationship Id="rId4" Type="http://schemas.openxmlformats.org/officeDocument/2006/relationships/image" Target="../media/image17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0.png"/><Relationship Id="rId3" Type="http://schemas.openxmlformats.org/officeDocument/2006/relationships/image" Target="../media/image2110.png"/><Relationship Id="rId7" Type="http://schemas.openxmlformats.org/officeDocument/2006/relationships/image" Target="../media/image24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0.png"/><Relationship Id="rId5" Type="http://schemas.openxmlformats.org/officeDocument/2006/relationships/image" Target="../media/image2210.png"/><Relationship Id="rId4" Type="http://schemas.openxmlformats.org/officeDocument/2006/relationships/image" Target="../media/image17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png"/><Relationship Id="rId3" Type="http://schemas.openxmlformats.org/officeDocument/2006/relationships/image" Target="../media/image2710.png"/><Relationship Id="rId7" Type="http://schemas.openxmlformats.org/officeDocument/2006/relationships/image" Target="../media/image3110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1.png"/><Relationship Id="rId5" Type="http://schemas.openxmlformats.org/officeDocument/2006/relationships/image" Target="../media/image2910.png"/><Relationship Id="rId4" Type="http://schemas.openxmlformats.org/officeDocument/2006/relationships/image" Target="../media/image28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0.png"/><Relationship Id="rId3" Type="http://schemas.openxmlformats.org/officeDocument/2006/relationships/image" Target="../media/image3410.png"/><Relationship Id="rId7" Type="http://schemas.openxmlformats.org/officeDocument/2006/relationships/image" Target="../media/image381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0.png"/><Relationship Id="rId5" Type="http://schemas.openxmlformats.org/officeDocument/2006/relationships/image" Target="../media/image3610.png"/><Relationship Id="rId4" Type="http://schemas.openxmlformats.org/officeDocument/2006/relationships/image" Target="../media/image3510.png"/><Relationship Id="rId9" Type="http://schemas.openxmlformats.org/officeDocument/2006/relationships/image" Target="../media/image40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520.png"/><Relationship Id="rId3" Type="http://schemas.openxmlformats.org/officeDocument/2006/relationships/image" Target="../media/image4210.png"/><Relationship Id="rId7" Type="http://schemas.openxmlformats.org/officeDocument/2006/relationships/image" Target="../media/image4610.png"/><Relationship Id="rId12" Type="http://schemas.openxmlformats.org/officeDocument/2006/relationships/image" Target="../media/image51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0.png"/><Relationship Id="rId11" Type="http://schemas.openxmlformats.org/officeDocument/2006/relationships/image" Target="../media/image500.png"/><Relationship Id="rId5" Type="http://schemas.openxmlformats.org/officeDocument/2006/relationships/image" Target="../media/image4410.png"/><Relationship Id="rId10" Type="http://schemas.openxmlformats.org/officeDocument/2006/relationships/image" Target="../media/image490.png"/><Relationship Id="rId4" Type="http://schemas.openxmlformats.org/officeDocument/2006/relationships/image" Target="../media/image4310.png"/><Relationship Id="rId9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630.png"/><Relationship Id="rId18" Type="http://schemas.openxmlformats.org/officeDocument/2006/relationships/image" Target="../media/image68.png"/><Relationship Id="rId3" Type="http://schemas.openxmlformats.org/officeDocument/2006/relationships/image" Target="../media/image550.png"/><Relationship Id="rId21" Type="http://schemas.openxmlformats.org/officeDocument/2006/relationships/image" Target="../media/image71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17" Type="http://schemas.openxmlformats.org/officeDocument/2006/relationships/image" Target="../media/image67.png"/><Relationship Id="rId2" Type="http://schemas.openxmlformats.org/officeDocument/2006/relationships/image" Target="../media/image540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11" Type="http://schemas.openxmlformats.org/officeDocument/2006/relationships/image" Target="../media/image611.png"/><Relationship Id="rId5" Type="http://schemas.openxmlformats.org/officeDocument/2006/relationships/image" Target="../media/image570.png"/><Relationship Id="rId15" Type="http://schemas.openxmlformats.org/officeDocument/2006/relationships/image" Target="../media/image650.png"/><Relationship Id="rId10" Type="http://schemas.openxmlformats.org/officeDocument/2006/relationships/image" Target="../media/image4510.png"/><Relationship Id="rId19" Type="http://schemas.openxmlformats.org/officeDocument/2006/relationships/image" Target="../media/image69.png"/><Relationship Id="rId4" Type="http://schemas.openxmlformats.org/officeDocument/2006/relationships/image" Target="../media/image560.png"/><Relationship Id="rId9" Type="http://schemas.openxmlformats.org/officeDocument/2006/relationships/image" Target="../media/image600.png"/><Relationship Id="rId14" Type="http://schemas.openxmlformats.org/officeDocument/2006/relationships/image" Target="../media/image6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106.png"/><Relationship Id="rId3" Type="http://schemas.openxmlformats.org/officeDocument/2006/relationships/image" Target="../media/image73.png"/><Relationship Id="rId21" Type="http://schemas.openxmlformats.org/officeDocument/2006/relationships/image" Target="../media/image10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10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11.png"/><Relationship Id="rId21" Type="http://schemas.openxmlformats.org/officeDocument/2006/relationships/image" Target="../media/image126.png"/><Relationship Id="rId7" Type="http://schemas.openxmlformats.org/officeDocument/2006/relationships/image" Target="../media/image11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10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81.png"/><Relationship Id="rId5" Type="http://schemas.openxmlformats.org/officeDocument/2006/relationships/image" Target="../media/image113.png"/><Relationship Id="rId15" Type="http://schemas.openxmlformats.org/officeDocument/2006/relationships/image" Target="../media/image120.png"/><Relationship Id="rId10" Type="http://schemas.openxmlformats.org/officeDocument/2006/relationships/image" Target="../media/image80.png"/><Relationship Id="rId19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7.png"/><Relationship Id="rId3" Type="http://schemas.openxmlformats.org/officeDocument/2006/relationships/image" Target="../media/image73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08.png"/><Relationship Id="rId2" Type="http://schemas.openxmlformats.org/officeDocument/2006/relationships/image" Target="../media/image110.png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31.png"/><Relationship Id="rId5" Type="http://schemas.openxmlformats.org/officeDocument/2006/relationships/image" Target="../media/image7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7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6.png"/><Relationship Id="rId26" Type="http://schemas.openxmlformats.org/officeDocument/2006/relationships/image" Target="../media/image160.png"/><Relationship Id="rId39" Type="http://schemas.openxmlformats.org/officeDocument/2006/relationships/image" Target="../media/image169.png"/><Relationship Id="rId21" Type="http://schemas.openxmlformats.org/officeDocument/2006/relationships/customXml" Target="../ink/ink10.xml"/><Relationship Id="rId34" Type="http://schemas.openxmlformats.org/officeDocument/2006/relationships/image" Target="../media/image164.png"/><Relationship Id="rId7" Type="http://schemas.openxmlformats.org/officeDocument/2006/relationships/image" Target="../media/image151.png"/><Relationship Id="rId2" Type="http://schemas.openxmlformats.org/officeDocument/2006/relationships/customXml" Target="../ink/ink1.xml"/><Relationship Id="rId16" Type="http://schemas.openxmlformats.org/officeDocument/2006/relationships/image" Target="../media/image155.png"/><Relationship Id="rId20" Type="http://schemas.openxmlformats.org/officeDocument/2006/relationships/image" Target="../media/image157.png"/><Relationship Id="rId29" Type="http://schemas.openxmlformats.org/officeDocument/2006/relationships/customXml" Target="../ink/ink14.xml"/><Relationship Id="rId41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customXml" Target="../ink/ink4.xml"/><Relationship Id="rId24" Type="http://schemas.openxmlformats.org/officeDocument/2006/relationships/image" Target="../media/image159.png"/><Relationship Id="rId32" Type="http://schemas.openxmlformats.org/officeDocument/2006/relationships/image" Target="../media/image163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image" Target="../media/image149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1.png"/><Relationship Id="rId36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customXml" Target="../ink/ink2.xml"/><Relationship Id="rId9" Type="http://schemas.openxmlformats.org/officeDocument/2006/relationships/customXml" Target="../ink/ink3.xml"/><Relationship Id="rId14" Type="http://schemas.openxmlformats.org/officeDocument/2006/relationships/image" Target="../media/image154.png"/><Relationship Id="rId22" Type="http://schemas.openxmlformats.org/officeDocument/2006/relationships/image" Target="../media/image158.png"/><Relationship Id="rId27" Type="http://schemas.openxmlformats.org/officeDocument/2006/relationships/customXml" Target="../ink/ink13.xml"/><Relationship Id="rId30" Type="http://schemas.openxmlformats.org/officeDocument/2006/relationships/image" Target="../media/image162.png"/><Relationship Id="rId35" Type="http://schemas.openxmlformats.org/officeDocument/2006/relationships/image" Target="../media/image165.png"/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204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5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5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20.png"/><Relationship Id="rId9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165.png"/><Relationship Id="rId18" Type="http://schemas.openxmlformats.org/officeDocument/2006/relationships/image" Target="../media/image243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" Type="http://schemas.openxmlformats.org/officeDocument/2006/relationships/image" Target="../media/image246.png"/><Relationship Id="rId21" Type="http://schemas.openxmlformats.org/officeDocument/2006/relationships/image" Target="../media/image264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7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10" Type="http://schemas.openxmlformats.org/officeDocument/2006/relationships/image" Target="../media/image253.png"/><Relationship Id="rId19" Type="http://schemas.openxmlformats.org/officeDocument/2006/relationships/image" Target="../media/image26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63.png"/><Relationship Id="rId18" Type="http://schemas.openxmlformats.org/officeDocument/2006/relationships/image" Target="../media/image281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2" Type="http://schemas.openxmlformats.org/officeDocument/2006/relationships/image" Target="../media/image262.png"/><Relationship Id="rId17" Type="http://schemas.openxmlformats.org/officeDocument/2006/relationships/image" Target="../media/image280.png"/><Relationship Id="rId2" Type="http://schemas.openxmlformats.org/officeDocument/2006/relationships/image" Target="../media/image271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5" Type="http://schemas.openxmlformats.org/officeDocument/2006/relationships/image" Target="../media/image266.png"/><Relationship Id="rId10" Type="http://schemas.openxmlformats.org/officeDocument/2006/relationships/image" Target="../media/image259.png"/><Relationship Id="rId19" Type="http://schemas.openxmlformats.org/officeDocument/2006/relationships/image" Target="../media/image282.png"/><Relationship Id="rId4" Type="http://schemas.openxmlformats.org/officeDocument/2006/relationships/image" Target="../media/image127.png"/><Relationship Id="rId9" Type="http://schemas.openxmlformats.org/officeDocument/2006/relationships/image" Target="../media/image277.png"/><Relationship Id="rId14" Type="http://schemas.openxmlformats.org/officeDocument/2006/relationships/image" Target="../media/image2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63.png"/><Relationship Id="rId18" Type="http://schemas.openxmlformats.org/officeDocument/2006/relationships/image" Target="../media/image281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2" Type="http://schemas.openxmlformats.org/officeDocument/2006/relationships/image" Target="../media/image262.png"/><Relationship Id="rId17" Type="http://schemas.openxmlformats.org/officeDocument/2006/relationships/image" Target="../media/image280.png"/><Relationship Id="rId2" Type="http://schemas.openxmlformats.org/officeDocument/2006/relationships/image" Target="../media/image271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5" Type="http://schemas.openxmlformats.org/officeDocument/2006/relationships/image" Target="../media/image266.png"/><Relationship Id="rId10" Type="http://schemas.openxmlformats.org/officeDocument/2006/relationships/image" Target="../media/image259.png"/><Relationship Id="rId19" Type="http://schemas.openxmlformats.org/officeDocument/2006/relationships/image" Target="../media/image282.png"/><Relationship Id="rId4" Type="http://schemas.openxmlformats.org/officeDocument/2006/relationships/image" Target="../media/image127.png"/><Relationship Id="rId9" Type="http://schemas.openxmlformats.org/officeDocument/2006/relationships/image" Target="../media/image277.png"/><Relationship Id="rId14" Type="http://schemas.openxmlformats.org/officeDocument/2006/relationships/image" Target="../media/image2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0.png"/><Relationship Id="rId7" Type="http://schemas.openxmlformats.org/officeDocument/2006/relationships/image" Target="../media/image2990.png"/><Relationship Id="rId2" Type="http://schemas.openxmlformats.org/officeDocument/2006/relationships/image" Target="../media/image29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0.png"/><Relationship Id="rId5" Type="http://schemas.openxmlformats.org/officeDocument/2006/relationships/image" Target="../media/image2970.png"/><Relationship Id="rId4" Type="http://schemas.openxmlformats.org/officeDocument/2006/relationships/image" Target="../media/image29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0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0.png"/><Relationship Id="rId9" Type="http://schemas.openxmlformats.org/officeDocument/2006/relationships/image" Target="../media/image3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0.png"/><Relationship Id="rId7" Type="http://schemas.openxmlformats.org/officeDocument/2006/relationships/image" Target="../media/image313.png"/><Relationship Id="rId12" Type="http://schemas.openxmlformats.org/officeDocument/2006/relationships/image" Target="../media/image316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5.png"/><Relationship Id="rId5" Type="http://schemas.openxmlformats.org/officeDocument/2006/relationships/image" Target="../media/image311.png"/><Relationship Id="rId10" Type="http://schemas.openxmlformats.org/officeDocument/2006/relationships/image" Target="../media/image314.png"/><Relationship Id="rId4" Type="http://schemas.openxmlformats.org/officeDocument/2006/relationships/image" Target="../media/image3020.png"/><Relationship Id="rId9" Type="http://schemas.openxmlformats.org/officeDocument/2006/relationships/image" Target="../media/image30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6.png"/><Relationship Id="rId5" Type="http://schemas.openxmlformats.org/officeDocument/2006/relationships/image" Target="../media/image361.png"/><Relationship Id="rId15" Type="http://schemas.openxmlformats.org/officeDocument/2006/relationships/image" Target="../media/image370.png"/><Relationship Id="rId10" Type="http://schemas.openxmlformats.org/officeDocument/2006/relationships/image" Target="../media/image355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3" Type="http://schemas.openxmlformats.org/officeDocument/2006/relationships/image" Target="../media/image401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" Type="http://schemas.openxmlformats.org/officeDocument/2006/relationships/image" Target="../media/image400.png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396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41.png"/><Relationship Id="rId7" Type="http://schemas.openxmlformats.org/officeDocument/2006/relationships/image" Target="../media/image4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3.png"/><Relationship Id="rId5" Type="http://schemas.openxmlformats.org/officeDocument/2006/relationships/image" Target="../media/image401.png"/><Relationship Id="rId4" Type="http://schemas.openxmlformats.org/officeDocument/2006/relationships/image" Target="../media/image44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4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7.png"/><Relationship Id="rId7" Type="http://schemas.openxmlformats.org/officeDocument/2006/relationships/image" Target="../media/image470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9.png"/><Relationship Id="rId5" Type="http://schemas.openxmlformats.org/officeDocument/2006/relationships/image" Target="../media/image431.png"/><Relationship Id="rId4" Type="http://schemas.openxmlformats.org/officeDocument/2006/relationships/image" Target="../media/image4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B2C8442-A4E7-234F-9409-70397990595D}"/>
              </a:ext>
            </a:extLst>
          </p:cNvPr>
          <p:cNvGrpSpPr/>
          <p:nvPr/>
        </p:nvGrpSpPr>
        <p:grpSpPr>
          <a:xfrm>
            <a:off x="2591071" y="861169"/>
            <a:ext cx="5147398" cy="5135661"/>
            <a:chOff x="2250829" y="-174509"/>
            <a:chExt cx="5147398" cy="51356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41FBF78-E1C6-0C49-BC3D-15F6315FDA4D}"/>
                </a:ext>
              </a:extLst>
            </p:cNvPr>
            <p:cNvCxnSpPr/>
            <p:nvPr/>
          </p:nvCxnSpPr>
          <p:spPr>
            <a:xfrm flipV="1">
              <a:off x="2250829" y="3727938"/>
              <a:ext cx="4572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5BDE35-0A1D-F548-87C0-D1F88E13E73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2920384" y="2111491"/>
              <a:ext cx="4572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E0BBD6-39CE-5A4A-B08B-AEF49E378FCF}"/>
                </a:ext>
              </a:extLst>
            </p:cNvPr>
            <p:cNvSpPr/>
            <p:nvPr/>
          </p:nvSpPr>
          <p:spPr>
            <a:xfrm>
              <a:off x="2871473" y="365138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553A37-0852-1E4E-AFD6-77D91C53897B}"/>
                </a:ext>
              </a:extLst>
            </p:cNvPr>
            <p:cNvCxnSpPr>
              <a:cxnSpLocks/>
            </p:cNvCxnSpPr>
            <p:nvPr/>
          </p:nvCxnSpPr>
          <p:spPr>
            <a:xfrm rot="8100000" flipV="1">
              <a:off x="2250829" y="2147642"/>
              <a:ext cx="4572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4848865-3596-D64D-98A5-E3CB2AC3C1CF}"/>
                </a:ext>
              </a:extLst>
            </p:cNvPr>
            <p:cNvSpPr/>
            <p:nvPr/>
          </p:nvSpPr>
          <p:spPr>
            <a:xfrm>
              <a:off x="3470438" y="3038241"/>
              <a:ext cx="182880" cy="1828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DD3C5A-4A44-D74A-8D7B-EAAE0FD184E9}"/>
                    </a:ext>
                  </a:extLst>
                </p:cNvPr>
                <p:cNvSpPr txBox="1"/>
                <p:nvPr/>
              </p:nvSpPr>
              <p:spPr>
                <a:xfrm>
                  <a:off x="4400357" y="3764089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DD3C5A-4A44-D74A-8D7B-EAAE0FD18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357" y="3764089"/>
                  <a:ext cx="486222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725CD-D119-F24F-81DF-773CEF969C96}"/>
                    </a:ext>
                  </a:extLst>
                </p:cNvPr>
                <p:cNvSpPr txBox="1"/>
                <p:nvPr/>
              </p:nvSpPr>
              <p:spPr>
                <a:xfrm>
                  <a:off x="3227327" y="2399973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725CD-D119-F24F-81DF-773CEF969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327" y="2399973"/>
                  <a:ext cx="48622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5AE12-2BA2-8247-A173-971291E5A04E}"/>
                </a:ext>
              </a:extLst>
            </p:cNvPr>
            <p:cNvCxnSpPr>
              <a:cxnSpLocks noChangeAspect="1"/>
            </p:cNvCxnSpPr>
            <p:nvPr/>
          </p:nvCxnSpPr>
          <p:spPr>
            <a:xfrm rot="8100000" flipV="1">
              <a:off x="2365314" y="2728719"/>
              <a:ext cx="28346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AADE98-8CA6-FB42-A15D-C56ACB99DF14}"/>
                    </a:ext>
                  </a:extLst>
                </p:cNvPr>
                <p:cNvSpPr txBox="1"/>
                <p:nvPr/>
              </p:nvSpPr>
              <p:spPr>
                <a:xfrm>
                  <a:off x="2537326" y="3795396"/>
                  <a:ext cx="498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AADE98-8CA6-FB42-A15D-C56ACB99D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326" y="3795396"/>
                  <a:ext cx="49802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9025DF8-02E8-F94E-B225-2E9628A68B6A}"/>
                    </a:ext>
                  </a:extLst>
                </p:cNvPr>
                <p:cNvSpPr txBox="1"/>
                <p:nvPr/>
              </p:nvSpPr>
              <p:spPr>
                <a:xfrm>
                  <a:off x="3606209" y="2946323"/>
                  <a:ext cx="5971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9025DF8-02E8-F94E-B225-2E9628A68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209" y="2946323"/>
                  <a:ext cx="59716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8333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DC944E-0922-4C4F-A9E4-5997A87FBEE3}"/>
                    </a:ext>
                  </a:extLst>
                </p:cNvPr>
                <p:cNvSpPr txBox="1"/>
                <p:nvPr/>
              </p:nvSpPr>
              <p:spPr>
                <a:xfrm>
                  <a:off x="3561878" y="4166124"/>
                  <a:ext cx="5971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DC944E-0922-4C4F-A9E4-5997A87F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878" y="4166124"/>
                  <a:ext cx="59716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041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69C6EA-AD95-504C-B949-F51C2C47F27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878" y="3157128"/>
              <a:ext cx="0" cy="1188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F1B9C4-6D8D-A541-972D-F54056462247}"/>
                    </a:ext>
                  </a:extLst>
                </p:cNvPr>
                <p:cNvSpPr txBox="1"/>
                <p:nvPr/>
              </p:nvSpPr>
              <p:spPr>
                <a:xfrm>
                  <a:off x="3479770" y="3631408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F1B9C4-6D8D-A541-972D-F54056462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9770" y="3631408"/>
                  <a:ext cx="5061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31C033-D5E9-BB40-B707-57FC44E6BFCB}"/>
                    </a:ext>
                  </a:extLst>
                </p:cNvPr>
                <p:cNvSpPr txBox="1"/>
                <p:nvPr/>
              </p:nvSpPr>
              <p:spPr>
                <a:xfrm>
                  <a:off x="6541955" y="3737532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31C033-D5E9-BB40-B707-57FC44E6B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55" y="3737532"/>
                  <a:ext cx="51725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209213-60C0-6744-9AA6-3B5518B81223}"/>
                </a:ext>
              </a:extLst>
            </p:cNvPr>
            <p:cNvSpPr/>
            <p:nvPr/>
          </p:nvSpPr>
          <p:spPr>
            <a:xfrm>
              <a:off x="3495248" y="4317686"/>
              <a:ext cx="182880" cy="1828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4D11E6-2C1A-9B48-B77B-88BB358714C2}"/>
                </a:ext>
              </a:extLst>
            </p:cNvPr>
            <p:cNvCxnSpPr>
              <a:cxnSpLocks noChangeAspect="1"/>
            </p:cNvCxnSpPr>
            <p:nvPr/>
          </p:nvCxnSpPr>
          <p:spPr>
            <a:xfrm rot="8100000" flipV="1">
              <a:off x="3340143" y="2519156"/>
              <a:ext cx="19202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94081D-0F98-6F4D-96B5-7D6F8F1E974B}"/>
                    </a:ext>
                  </a:extLst>
                </p:cNvPr>
                <p:cNvSpPr txBox="1"/>
                <p:nvPr/>
              </p:nvSpPr>
              <p:spPr>
                <a:xfrm>
                  <a:off x="4293718" y="2345445"/>
                  <a:ext cx="10452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94081D-0F98-6F4D-96B5-7D6F8F1E9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718" y="2345445"/>
                  <a:ext cx="1045223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C0E3583-D29B-8A4B-9EB9-58EB9AE0E800}"/>
                </a:ext>
              </a:extLst>
            </p:cNvPr>
            <p:cNvSpPr/>
            <p:nvPr/>
          </p:nvSpPr>
          <p:spPr>
            <a:xfrm>
              <a:off x="6054270" y="3129681"/>
              <a:ext cx="1343957" cy="1831471"/>
            </a:xfrm>
            <a:prstGeom prst="arc">
              <a:avLst>
                <a:gd name="adj1" fmla="val 12489946"/>
                <a:gd name="adj2" fmla="val 1472383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2DABB4-18F7-8444-8E38-9A2B6C2B1E5D}"/>
                    </a:ext>
                  </a:extLst>
                </p:cNvPr>
                <p:cNvSpPr txBox="1"/>
                <p:nvPr/>
              </p:nvSpPr>
              <p:spPr>
                <a:xfrm>
                  <a:off x="5722525" y="3129681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2DABB4-18F7-8444-8E38-9A2B6C2B1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525" y="3129681"/>
                  <a:ext cx="48622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1DD25C-BF45-5646-A2DA-E338F45575FD}"/>
                </a:ext>
              </a:extLst>
            </p:cNvPr>
            <p:cNvSpPr/>
            <p:nvPr/>
          </p:nvSpPr>
          <p:spPr>
            <a:xfrm rot="2700000">
              <a:off x="4741394" y="1470606"/>
              <a:ext cx="274320" cy="274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FE99FAC-ADF8-D44E-95A6-0653F30C20AF}"/>
                    </a:ext>
                  </a:extLst>
                </p:cNvPr>
                <p:cNvSpPr txBox="1"/>
                <p:nvPr/>
              </p:nvSpPr>
              <p:spPr>
                <a:xfrm>
                  <a:off x="4878554" y="1503568"/>
                  <a:ext cx="538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FE99FAC-ADF8-D44E-95A6-0653F30C2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554" y="1503568"/>
                  <a:ext cx="53809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343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6841FCE-66B9-1043-ABA5-CCF5946C5EAE}"/>
              </a:ext>
            </a:extLst>
          </p:cNvPr>
          <p:cNvGrpSpPr/>
          <p:nvPr/>
        </p:nvGrpSpPr>
        <p:grpSpPr>
          <a:xfrm>
            <a:off x="2744429" y="1088020"/>
            <a:ext cx="6107890" cy="4114800"/>
            <a:chOff x="2744429" y="1088020"/>
            <a:chExt cx="6107890" cy="4114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54F25B-806E-9045-A13B-B02F4363440C}"/>
                </a:ext>
              </a:extLst>
            </p:cNvPr>
            <p:cNvSpPr/>
            <p:nvPr/>
          </p:nvSpPr>
          <p:spPr>
            <a:xfrm>
              <a:off x="5549278" y="1088020"/>
              <a:ext cx="3303041" cy="41147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625E8CC-CCEB-7D4B-9EBA-C7D7A3039709}"/>
                </a:ext>
              </a:extLst>
            </p:cNvPr>
            <p:cNvCxnSpPr/>
            <p:nvPr/>
          </p:nvCxnSpPr>
          <p:spPr>
            <a:xfrm>
              <a:off x="5521124" y="1088020"/>
              <a:ext cx="0" cy="4114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7BCE89-91D7-1E42-A0D8-A7D0DB5BD27D}"/>
                </a:ext>
              </a:extLst>
            </p:cNvPr>
            <p:cNvCxnSpPr/>
            <p:nvPr/>
          </p:nvCxnSpPr>
          <p:spPr>
            <a:xfrm flipV="1">
              <a:off x="3159889" y="3044142"/>
              <a:ext cx="2349660" cy="13773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563D46-E2E5-FA46-A5F8-ECF3971622A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797654" y="3824651"/>
              <a:ext cx="365760" cy="214412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A5CA2C-305D-E04A-838E-D7BE7955E5B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69075" y="57178"/>
              <a:ext cx="0" cy="59436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3E2013A-7338-DD4B-A604-478AD790D35A}"/>
                </a:ext>
              </a:extLst>
            </p:cNvPr>
            <p:cNvSpPr/>
            <p:nvPr/>
          </p:nvSpPr>
          <p:spPr>
            <a:xfrm>
              <a:off x="4846899" y="2276946"/>
              <a:ext cx="1348451" cy="1447689"/>
            </a:xfrm>
            <a:prstGeom prst="arc">
              <a:avLst>
                <a:gd name="adj1" fmla="val 8795936"/>
                <a:gd name="adj2" fmla="val 1058742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CF8A74-EACA-DD41-B14D-19E6B8ADD31E}"/>
                    </a:ext>
                  </a:extLst>
                </p:cNvPr>
                <p:cNvSpPr txBox="1"/>
                <p:nvPr/>
              </p:nvSpPr>
              <p:spPr>
                <a:xfrm>
                  <a:off x="4184087" y="3000790"/>
                  <a:ext cx="551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CF8A74-EACA-DD41-B14D-19E6B8AD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087" y="3000790"/>
                  <a:ext cx="551368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457442-5929-0B4E-BA81-D01565D4C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0369" y="2276946"/>
              <a:ext cx="2513494" cy="7404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E165A2-0E6A-5044-87EC-D7EC2040C942}"/>
                    </a:ext>
                  </a:extLst>
                </p:cNvPr>
                <p:cNvSpPr txBox="1"/>
                <p:nvPr/>
              </p:nvSpPr>
              <p:spPr>
                <a:xfrm>
                  <a:off x="6528755" y="2597877"/>
                  <a:ext cx="5584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E165A2-0E6A-5044-87EC-D7EC2040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755" y="2597877"/>
                  <a:ext cx="55848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E36E544-6435-5645-A1B0-9E3026605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9801" y="1941176"/>
              <a:ext cx="1958954" cy="2103120"/>
            </a:xfrm>
            <a:prstGeom prst="arc">
              <a:avLst>
                <a:gd name="adj1" fmla="val 20590448"/>
                <a:gd name="adj2" fmla="val 18940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413EE4-38AF-EC4E-B04A-4AD9441FC18A}"/>
                    </a:ext>
                  </a:extLst>
                </p:cNvPr>
                <p:cNvSpPr txBox="1"/>
                <p:nvPr/>
              </p:nvSpPr>
              <p:spPr>
                <a:xfrm>
                  <a:off x="4893555" y="1231349"/>
                  <a:ext cx="5734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413EE4-38AF-EC4E-B04A-4AD9441FC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555" y="1231349"/>
                  <a:ext cx="57342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FC41A4-8835-614B-86B0-6CAB7883818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95575" y="2482712"/>
              <a:ext cx="731520" cy="2155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ABADA1-B458-B244-862D-81669F866A1C}"/>
                </a:ext>
              </a:extLst>
            </p:cNvPr>
            <p:cNvSpPr txBox="1"/>
            <p:nvPr/>
          </p:nvSpPr>
          <p:spPr>
            <a:xfrm>
              <a:off x="2744429" y="2632974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Normal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BB72E5-58A5-A348-9FC1-932FA1BE3C08}"/>
                </a:ext>
              </a:extLst>
            </p:cNvPr>
            <p:cNvSpPr/>
            <p:nvPr/>
          </p:nvSpPr>
          <p:spPr>
            <a:xfrm>
              <a:off x="5523837" y="3031691"/>
              <a:ext cx="274320" cy="274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6FC2262-9F9B-784C-BFA1-3166AC836E5F}"/>
                    </a:ext>
                  </a:extLst>
                </p:cNvPr>
                <p:cNvSpPr txBox="1"/>
                <p:nvPr/>
              </p:nvSpPr>
              <p:spPr>
                <a:xfrm>
                  <a:off x="5621923" y="1213343"/>
                  <a:ext cx="5805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6FC2262-9F9B-784C-BFA1-3166AC836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923" y="1213343"/>
                  <a:ext cx="58054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64D73A-564D-AA49-A6B4-2585B2C0C306}"/>
                </a:ext>
              </a:extLst>
            </p:cNvPr>
            <p:cNvCxnSpPr/>
            <p:nvPr/>
          </p:nvCxnSpPr>
          <p:spPr>
            <a:xfrm>
              <a:off x="3159889" y="4421529"/>
              <a:ext cx="2377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579B27-D6B0-2A42-B35E-37FB9453D71C}"/>
                </a:ext>
              </a:extLst>
            </p:cNvPr>
            <p:cNvCxnSpPr/>
            <p:nvPr/>
          </p:nvCxnSpPr>
          <p:spPr>
            <a:xfrm>
              <a:off x="5509549" y="2315297"/>
              <a:ext cx="2377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70D4A6-1347-8048-9BEF-CB34F3E34D22}"/>
                </a:ext>
              </a:extLst>
            </p:cNvPr>
            <p:cNvSpPr txBox="1"/>
            <p:nvPr/>
          </p:nvSpPr>
          <p:spPr>
            <a:xfrm>
              <a:off x="2864797" y="433886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30D6C0-BB1C-8841-9114-151F3E484308}"/>
                </a:ext>
              </a:extLst>
            </p:cNvPr>
            <p:cNvSpPr txBox="1"/>
            <p:nvPr/>
          </p:nvSpPr>
          <p:spPr>
            <a:xfrm>
              <a:off x="5508728" y="4245833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150347-7BA9-8C42-AD55-4190AA13FF55}"/>
                </a:ext>
              </a:extLst>
            </p:cNvPr>
            <p:cNvSpPr txBox="1"/>
            <p:nvPr/>
          </p:nvSpPr>
          <p:spPr>
            <a:xfrm>
              <a:off x="5158532" y="263297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DF3D19-3624-E741-82C7-29BFEC80B273}"/>
                </a:ext>
              </a:extLst>
            </p:cNvPr>
            <p:cNvSpPr txBox="1"/>
            <p:nvPr/>
          </p:nvSpPr>
          <p:spPr>
            <a:xfrm>
              <a:off x="5119790" y="2021047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87BDAF-EF7B-DF4D-8D00-3DE6FED79EAE}"/>
                </a:ext>
              </a:extLst>
            </p:cNvPr>
            <p:cNvSpPr txBox="1"/>
            <p:nvPr/>
          </p:nvSpPr>
          <p:spPr>
            <a:xfrm>
              <a:off x="7794338" y="2236547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716A310-4707-F447-A73C-2171BDD89C15}"/>
                    </a:ext>
                  </a:extLst>
                </p:cNvPr>
                <p:cNvSpPr txBox="1"/>
                <p:nvPr/>
              </p:nvSpPr>
              <p:spPr>
                <a:xfrm>
                  <a:off x="4163414" y="4436810"/>
                  <a:ext cx="4233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716A310-4707-F447-A73C-2171BDD89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414" y="4436810"/>
                  <a:ext cx="42338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CCF3A37-E9C1-4349-ADEA-31271DA61910}"/>
                    </a:ext>
                  </a:extLst>
                </p:cNvPr>
                <p:cNvSpPr txBox="1"/>
                <p:nvPr/>
              </p:nvSpPr>
              <p:spPr>
                <a:xfrm>
                  <a:off x="6228606" y="1863079"/>
                  <a:ext cx="4233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CCF3A37-E9C1-4349-ADEA-31271DA61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606" y="1863079"/>
                  <a:ext cx="42338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276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6D19C86-B297-1747-985F-C8A768038579}"/>
              </a:ext>
            </a:extLst>
          </p:cNvPr>
          <p:cNvGrpSpPr/>
          <p:nvPr/>
        </p:nvGrpSpPr>
        <p:grpSpPr>
          <a:xfrm>
            <a:off x="2073728" y="310896"/>
            <a:ext cx="6074229" cy="6236208"/>
            <a:chOff x="2073728" y="310896"/>
            <a:chExt cx="6074229" cy="62362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72683-C4CA-6C4F-B20F-681762E7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728" y="310896"/>
              <a:ext cx="6074229" cy="6236208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4C44DF-F83B-8A48-8D43-24EDABFEE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970" y="3688183"/>
              <a:ext cx="1198245" cy="12610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3D208E-E9C0-CA42-A780-C0A085060D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707985" y="4153002"/>
              <a:ext cx="361950" cy="376184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1E1FB4-74F2-F44C-BE4B-C7A5CB6B9BB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168265" y="3688183"/>
              <a:ext cx="361950" cy="37618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297193-E9C4-3246-B62D-A784DA9FC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0215" y="2798949"/>
              <a:ext cx="836295" cy="88923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55D622-0619-A246-AE45-5A5078E0708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350042" y="4191834"/>
              <a:ext cx="457200" cy="1144603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2D3B83-6FC4-6B48-BA5C-4C144B3FC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970" y="4168103"/>
              <a:ext cx="1475272" cy="796189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D6CE63-89D4-6B46-8CDF-15B02C17B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710636" y="2997294"/>
              <a:ext cx="1828800" cy="687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0B123C-0A58-4A4E-920B-BD96FBDE700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984977" y="4529186"/>
              <a:ext cx="365760" cy="3087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764CDA-AF92-F441-A53F-975043BD3DE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028014" y="3487115"/>
              <a:ext cx="548640" cy="463197"/>
            </a:xfrm>
            <a:prstGeom prst="line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659C7D-86AE-7E48-B3F4-4D51229777B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843828" y="2632189"/>
              <a:ext cx="731520" cy="617596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2680C2-B168-4143-B0C7-2314DA6A4B2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05354" y="2852218"/>
              <a:ext cx="731520" cy="1831367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0DCC5F-3CCA-8447-90F3-D5758F65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0709" y="2606490"/>
              <a:ext cx="2929642" cy="1100807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FB8FDD-E149-444C-BA9D-EFC73039C38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552004" y="3034201"/>
              <a:ext cx="548640" cy="463197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EF1D5F-4C60-6D4C-BA81-4C2290926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132" y="2957437"/>
              <a:ext cx="928113" cy="992875"/>
            </a:xfrm>
            <a:prstGeom prst="line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1C9D03-935D-8B4C-B684-00E16D6BF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367" y="4341094"/>
              <a:ext cx="415370" cy="501841"/>
            </a:xfrm>
            <a:prstGeom prst="line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221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5C24E99-7476-F347-ADDF-995D3ACC4903}"/>
              </a:ext>
            </a:extLst>
          </p:cNvPr>
          <p:cNvGrpSpPr/>
          <p:nvPr/>
        </p:nvGrpSpPr>
        <p:grpSpPr>
          <a:xfrm>
            <a:off x="2808517" y="1963488"/>
            <a:ext cx="6151648" cy="2931023"/>
            <a:chOff x="3026231" y="1869577"/>
            <a:chExt cx="6151648" cy="29310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AF8D06-F0C8-0640-A5A5-4C0DF1A539A8}"/>
                </a:ext>
              </a:extLst>
            </p:cNvPr>
            <p:cNvGrpSpPr/>
            <p:nvPr/>
          </p:nvGrpSpPr>
          <p:grpSpPr>
            <a:xfrm>
              <a:off x="6400891" y="2057400"/>
              <a:ext cx="2776988" cy="2743200"/>
              <a:chOff x="864420" y="1756605"/>
              <a:chExt cx="2776988" cy="2743200"/>
            </a:xfrm>
          </p:grpSpPr>
          <p:sp>
            <p:nvSpPr>
              <p:cNvPr id="3" name="Arc 2">
                <a:extLst>
                  <a:ext uri="{FF2B5EF4-FFF2-40B4-BE49-F238E27FC236}">
                    <a16:creationId xmlns:a16="http://schemas.microsoft.com/office/drawing/2014/main" id="{D28B3A0D-C15D-D846-A059-9DB6E68116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64420" y="1756605"/>
                <a:ext cx="2743200" cy="274320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 Antiqua" panose="02040602050305030304" pitchFamily="18" charset="0"/>
                </a:endParaRPr>
              </a:p>
            </p:txBody>
          </p:sp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22E78EEF-58C1-F543-AEB1-8F5BB6CA014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088" y="1865460"/>
                <a:ext cx="2560320" cy="256032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 Antiqua" panose="0204060205030503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D3C61E-8088-C640-804E-8996BD55A591}"/>
                </a:ext>
              </a:extLst>
            </p:cNvPr>
            <p:cNvCxnSpPr>
              <a:cxnSpLocks/>
            </p:cNvCxnSpPr>
            <p:nvPr/>
          </p:nvCxnSpPr>
          <p:spPr>
            <a:xfrm>
              <a:off x="3026231" y="3414109"/>
              <a:ext cx="54864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A44CF2-AB9B-F243-A8C6-28A8E05A5EC2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 flipH="1">
              <a:off x="7750816" y="2057400"/>
              <a:ext cx="21675" cy="274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FEDAFF-27C5-FA4B-B847-98958918F633}"/>
                </a:ext>
              </a:extLst>
            </p:cNvPr>
            <p:cNvCxnSpPr/>
            <p:nvPr/>
          </p:nvCxnSpPr>
          <p:spPr>
            <a:xfrm>
              <a:off x="7097487" y="3283483"/>
              <a:ext cx="0" cy="2721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68A747-C410-F541-8725-2204C813DEB4}"/>
                </a:ext>
              </a:extLst>
            </p:cNvPr>
            <p:cNvSpPr txBox="1"/>
            <p:nvPr/>
          </p:nvSpPr>
          <p:spPr>
            <a:xfrm>
              <a:off x="7710007" y="3414109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1F9DB-06B1-1742-96C8-BA67D234FFD6}"/>
                </a:ext>
              </a:extLst>
            </p:cNvPr>
            <p:cNvSpPr txBox="1"/>
            <p:nvPr/>
          </p:nvSpPr>
          <p:spPr>
            <a:xfrm>
              <a:off x="6909775" y="349340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810622-DAE7-8A4B-A7B7-2EC2D541A762}"/>
                </a:ext>
              </a:extLst>
            </p:cNvPr>
            <p:cNvSpPr txBox="1"/>
            <p:nvPr/>
          </p:nvSpPr>
          <p:spPr>
            <a:xfrm>
              <a:off x="5967723" y="3407846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3EC900-A48B-404B-81C2-577B98216408}"/>
                </a:ext>
              </a:extLst>
            </p:cNvPr>
            <p:cNvSpPr txBox="1"/>
            <p:nvPr/>
          </p:nvSpPr>
          <p:spPr>
            <a:xfrm>
              <a:off x="3467141" y="3294016"/>
              <a:ext cx="21579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Optical Axis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A9FBCB-DA18-9E46-8A24-9D23D92E7745}"/>
                </a:ext>
              </a:extLst>
            </p:cNvPr>
            <p:cNvSpPr/>
            <p:nvPr/>
          </p:nvSpPr>
          <p:spPr>
            <a:xfrm>
              <a:off x="4801244" y="2634343"/>
              <a:ext cx="186858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9FEADF0-502E-0D47-8657-C4620013353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801244" y="2725783"/>
              <a:ext cx="2971247" cy="68832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E78705-52F2-BA44-B0BD-7D0A4EE8D4E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127548" y="2793235"/>
              <a:ext cx="822960" cy="190652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CA98B-B4D5-6B4C-A6B4-B9F590E6E7F0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08088" y="2749694"/>
              <a:ext cx="1554480" cy="36011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4E2E24-7287-C34F-9ECD-6B62B13F7D9C}"/>
                </a:ext>
              </a:extLst>
            </p:cNvPr>
            <p:cNvSpPr txBox="1"/>
            <p:nvPr/>
          </p:nvSpPr>
          <p:spPr>
            <a:xfrm>
              <a:off x="5920695" y="29148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7B11DA-D4BB-4F42-81ED-2326AEBAF319}"/>
                </a:ext>
              </a:extLst>
            </p:cNvPr>
            <p:cNvSpPr txBox="1"/>
            <p:nvPr/>
          </p:nvSpPr>
          <p:spPr>
            <a:xfrm>
              <a:off x="4829237" y="2781873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1’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EC0615-4091-3E45-81A0-29082B47B094}"/>
                </a:ext>
              </a:extLst>
            </p:cNvPr>
            <p:cNvCxnSpPr>
              <a:cxnSpLocks/>
            </p:cNvCxnSpPr>
            <p:nvPr/>
          </p:nvCxnSpPr>
          <p:spPr>
            <a:xfrm>
              <a:off x="4908088" y="2725783"/>
              <a:ext cx="173736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51D893-4F48-104C-B973-9298F81842BD}"/>
                </a:ext>
              </a:extLst>
            </p:cNvPr>
            <p:cNvCxnSpPr>
              <a:cxnSpLocks/>
            </p:cNvCxnSpPr>
            <p:nvPr/>
          </p:nvCxnSpPr>
          <p:spPr>
            <a:xfrm>
              <a:off x="6264568" y="2166255"/>
              <a:ext cx="851328" cy="1253122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7C95A9-A305-0C45-90A9-02292CF532FC}"/>
                </a:ext>
              </a:extLst>
            </p:cNvPr>
            <p:cNvCxnSpPr>
              <a:cxnSpLocks/>
            </p:cNvCxnSpPr>
            <p:nvPr/>
          </p:nvCxnSpPr>
          <p:spPr>
            <a:xfrm>
              <a:off x="6264568" y="2139427"/>
              <a:ext cx="339013" cy="569138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324466-2F04-4843-ABFD-882FEA00BE11}"/>
                </a:ext>
              </a:extLst>
            </p:cNvPr>
            <p:cNvSpPr txBox="1"/>
            <p:nvPr/>
          </p:nvSpPr>
          <p:spPr>
            <a:xfrm>
              <a:off x="5637938" y="230650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193EEF-3CE1-244E-BF57-28CC5B1A8745}"/>
                </a:ext>
              </a:extLst>
            </p:cNvPr>
            <p:cNvSpPr txBox="1"/>
            <p:nvPr/>
          </p:nvSpPr>
          <p:spPr>
            <a:xfrm>
              <a:off x="6374806" y="186957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2’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C1B095-10B7-E94A-8877-E7500C7D0900}"/>
                </a:ext>
              </a:extLst>
            </p:cNvPr>
            <p:cNvSpPr txBox="1"/>
            <p:nvPr/>
          </p:nvSpPr>
          <p:spPr>
            <a:xfrm>
              <a:off x="6925009" y="2738741"/>
              <a:ext cx="466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D2C128-F9A7-B944-8CE6-2C95D794D223}"/>
                </a:ext>
              </a:extLst>
            </p:cNvPr>
            <p:cNvSpPr txBox="1"/>
            <p:nvPr/>
          </p:nvSpPr>
          <p:spPr>
            <a:xfrm>
              <a:off x="4335836" y="2391580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654108-85C0-5D4C-804B-C295D04E8BCC}"/>
                </a:ext>
              </a:extLst>
            </p:cNvPr>
            <p:cNvSpPr/>
            <p:nvPr/>
          </p:nvSpPr>
          <p:spPr>
            <a:xfrm>
              <a:off x="6879281" y="3111407"/>
              <a:ext cx="182880" cy="182880"/>
            </a:xfrm>
            <a:prstGeom prst="ellipse">
              <a:avLst/>
            </a:prstGeom>
            <a:solidFill>
              <a:srgbClr val="FA0101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294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6E5E469-7964-1041-BA8E-745C9C8E4A0A}"/>
              </a:ext>
            </a:extLst>
          </p:cNvPr>
          <p:cNvGrpSpPr/>
          <p:nvPr/>
        </p:nvGrpSpPr>
        <p:grpSpPr>
          <a:xfrm>
            <a:off x="2808517" y="926354"/>
            <a:ext cx="6151648" cy="3968157"/>
            <a:chOff x="2808517" y="926354"/>
            <a:chExt cx="6151648" cy="39681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DF60710-B30B-BD48-A877-9F096D30C5C3}"/>
                </a:ext>
              </a:extLst>
            </p:cNvPr>
            <p:cNvGrpSpPr/>
            <p:nvPr/>
          </p:nvGrpSpPr>
          <p:grpSpPr>
            <a:xfrm>
              <a:off x="2808517" y="1963488"/>
              <a:ext cx="6151648" cy="2931023"/>
              <a:chOff x="3026231" y="1869577"/>
              <a:chExt cx="6151648" cy="293102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B1CE874-C168-A441-B271-095876CE7272}"/>
                  </a:ext>
                </a:extLst>
              </p:cNvPr>
              <p:cNvGrpSpPr/>
              <p:nvPr/>
            </p:nvGrpSpPr>
            <p:grpSpPr>
              <a:xfrm>
                <a:off x="6400891" y="2057400"/>
                <a:ext cx="2776988" cy="2743200"/>
                <a:chOff x="864420" y="1756605"/>
                <a:chExt cx="2776988" cy="2743200"/>
              </a:xfrm>
            </p:grpSpPr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A89E7DC7-CC3C-0E4B-9C43-1DA0535ECD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64420" y="1756605"/>
                  <a:ext cx="2743200" cy="2743200"/>
                </a:xfrm>
                <a:prstGeom prst="arc">
                  <a:avLst>
                    <a:gd name="adj1" fmla="val 16200000"/>
                    <a:gd name="adj2" fmla="val 5345673"/>
                  </a:avLst>
                </a:prstGeom>
                <a:pattFill prst="wdDnDiag">
                  <a:fgClr>
                    <a:schemeClr val="accent1"/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7F1062D1-E677-F442-98D4-74B13500BA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081088" y="1865460"/>
                  <a:ext cx="2560320" cy="2560320"/>
                </a:xfrm>
                <a:prstGeom prst="arc">
                  <a:avLst>
                    <a:gd name="adj1" fmla="val 16200000"/>
                    <a:gd name="adj2" fmla="val 5345673"/>
                  </a:avLst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Book Antiqua" panose="02040602050305030304" pitchFamily="18" charset="0"/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29A5085-CBCB-394F-A6DB-FA985186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6231" y="3414109"/>
                <a:ext cx="54864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B82F722-1898-734E-BCB9-282CCB4E162C}"/>
                  </a:ext>
                </a:extLst>
              </p:cNvPr>
              <p:cNvCxnSpPr>
                <a:stCxn id="25" idx="0"/>
                <a:endCxn id="25" idx="2"/>
              </p:cNvCxnSpPr>
              <p:nvPr/>
            </p:nvCxnSpPr>
            <p:spPr>
              <a:xfrm flipH="1">
                <a:off x="7750816" y="2057400"/>
                <a:ext cx="21675" cy="27430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569555A-E122-354B-BB20-778F0F214C5F}"/>
                  </a:ext>
                </a:extLst>
              </p:cNvPr>
              <p:cNvCxnSpPr/>
              <p:nvPr/>
            </p:nvCxnSpPr>
            <p:spPr>
              <a:xfrm>
                <a:off x="7097487" y="3283483"/>
                <a:ext cx="0" cy="27214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807DE-704B-C546-AB46-D36840525D6A}"/>
                  </a:ext>
                </a:extLst>
              </p:cNvPr>
              <p:cNvSpPr txBox="1"/>
              <p:nvPr/>
            </p:nvSpPr>
            <p:spPr>
              <a:xfrm>
                <a:off x="7710007" y="3414109"/>
                <a:ext cx="439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562FC-4AD8-0C43-915B-2027A004CCC7}"/>
                  </a:ext>
                </a:extLst>
              </p:cNvPr>
              <p:cNvSpPr txBox="1"/>
              <p:nvPr/>
            </p:nvSpPr>
            <p:spPr>
              <a:xfrm>
                <a:off x="6909775" y="3493402"/>
                <a:ext cx="3850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F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0BF1C4-8F79-8E48-98CB-EFE15E35957B}"/>
                  </a:ext>
                </a:extLst>
              </p:cNvPr>
              <p:cNvSpPr txBox="1"/>
              <p:nvPr/>
            </p:nvSpPr>
            <p:spPr>
              <a:xfrm>
                <a:off x="5967723" y="3407846"/>
                <a:ext cx="44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V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46FD1D-FD06-AC4E-AF50-13FF93F31BC1}"/>
                  </a:ext>
                </a:extLst>
              </p:cNvPr>
              <p:cNvSpPr txBox="1"/>
              <p:nvPr/>
            </p:nvSpPr>
            <p:spPr>
              <a:xfrm>
                <a:off x="3467141" y="3294016"/>
                <a:ext cx="21579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Optical Axis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88D36E-4409-A640-B780-333097418D3F}"/>
                  </a:ext>
                </a:extLst>
              </p:cNvPr>
              <p:cNvSpPr/>
              <p:nvPr/>
            </p:nvSpPr>
            <p:spPr>
              <a:xfrm>
                <a:off x="4801244" y="2634343"/>
                <a:ext cx="186858" cy="1828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0CA461-0455-114B-A840-1157B933F4D7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4801244" y="2725783"/>
                <a:ext cx="2971247" cy="68832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0F959F6-91BD-C04F-BCD4-C194F3E5C27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127548" y="2793235"/>
                <a:ext cx="822960" cy="190652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1AE23A1-57C0-D64A-86B4-D02CF6C8F19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08088" y="2749694"/>
                <a:ext cx="1554480" cy="360118"/>
              </a:xfrm>
              <a:prstGeom prst="line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0D7F5-BEA4-B340-93EA-684769AE3C52}"/>
                  </a:ext>
                </a:extLst>
              </p:cNvPr>
              <p:cNvSpPr txBox="1"/>
              <p:nvPr/>
            </p:nvSpPr>
            <p:spPr>
              <a:xfrm>
                <a:off x="5920695" y="2914800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48AF69-EF62-FA4B-A213-FF24E6CCC5C3}"/>
                  </a:ext>
                </a:extLst>
              </p:cNvPr>
              <p:cNvSpPr txBox="1"/>
              <p:nvPr/>
            </p:nvSpPr>
            <p:spPr>
              <a:xfrm>
                <a:off x="4829237" y="2781873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1’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963AABA-0228-4143-825E-B42B323D9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8088" y="2725783"/>
                <a:ext cx="173736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0BB942B-8E8D-0A40-B6A5-96D29A3C0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568" y="2166255"/>
                <a:ext cx="851328" cy="125312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C7AB854-522D-5145-9263-6C2CD0439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568" y="2139427"/>
                <a:ext cx="339013" cy="569138"/>
              </a:xfrm>
              <a:prstGeom prst="line">
                <a:avLst/>
              </a:prstGeom>
              <a:ln w="28575">
                <a:solidFill>
                  <a:srgbClr val="C00000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E5829-FBC1-5949-A0A4-C766D030143F}"/>
                  </a:ext>
                </a:extLst>
              </p:cNvPr>
              <p:cNvSpPr txBox="1"/>
              <p:nvPr/>
            </p:nvSpPr>
            <p:spPr>
              <a:xfrm>
                <a:off x="5637938" y="2306502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0D0E7E-32AF-3B4B-9C2E-A1F420F1378A}"/>
                  </a:ext>
                </a:extLst>
              </p:cNvPr>
              <p:cNvSpPr txBox="1"/>
              <p:nvPr/>
            </p:nvSpPr>
            <p:spPr>
              <a:xfrm>
                <a:off x="6374806" y="1869577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2’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FDBF98-02AF-C64B-91E9-02438E0EB70D}"/>
                  </a:ext>
                </a:extLst>
              </p:cNvPr>
              <p:cNvSpPr txBox="1"/>
              <p:nvPr/>
            </p:nvSpPr>
            <p:spPr>
              <a:xfrm>
                <a:off x="6925009" y="2738741"/>
                <a:ext cx="466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Q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3EC570-8DCE-574E-AB54-62D61649C195}"/>
                  </a:ext>
                </a:extLst>
              </p:cNvPr>
              <p:cNvSpPr txBox="1"/>
              <p:nvPr/>
            </p:nvSpPr>
            <p:spPr>
              <a:xfrm>
                <a:off x="4335836" y="2391580"/>
                <a:ext cx="401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P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522B4-4F6C-EA41-A35C-704F1FC25CC3}"/>
                  </a:ext>
                </a:extLst>
              </p:cNvPr>
              <p:cNvSpPr/>
              <p:nvPr/>
            </p:nvSpPr>
            <p:spPr>
              <a:xfrm>
                <a:off x="6879281" y="3111407"/>
                <a:ext cx="182880" cy="182880"/>
              </a:xfrm>
              <a:prstGeom prst="ellipse">
                <a:avLst/>
              </a:prstGeom>
              <a:solidFill>
                <a:srgbClr val="FA0101">
                  <a:alpha val="6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253D34-54AF-BF4A-B719-7D1EF543FAC9}"/>
                </a:ext>
              </a:extLst>
            </p:cNvPr>
            <p:cNvGrpSpPr/>
            <p:nvPr/>
          </p:nvGrpSpPr>
          <p:grpSpPr>
            <a:xfrm rot="5224441">
              <a:off x="5894791" y="839460"/>
              <a:ext cx="348726" cy="522514"/>
              <a:chOff x="4397445" y="4572000"/>
              <a:chExt cx="348726" cy="52251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580A4D1-ADAA-2549-962D-534B50BF9A97}"/>
                  </a:ext>
                </a:extLst>
              </p:cNvPr>
              <p:cNvSpPr/>
              <p:nvPr/>
            </p:nvSpPr>
            <p:spPr>
              <a:xfrm rot="20579355">
                <a:off x="4519194" y="4615543"/>
                <a:ext cx="171180" cy="27879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AAD7780-6E94-D845-A209-281343FFFB4F}"/>
                  </a:ext>
                </a:extLst>
              </p:cNvPr>
              <p:cNvSpPr/>
              <p:nvPr/>
            </p:nvSpPr>
            <p:spPr>
              <a:xfrm>
                <a:off x="4397445" y="4572000"/>
                <a:ext cx="348726" cy="522514"/>
              </a:xfrm>
              <a:custGeom>
                <a:avLst/>
                <a:gdLst>
                  <a:gd name="connsiteX0" fmla="*/ 65698 w 348726"/>
                  <a:gd name="connsiteY0" fmla="*/ 0 h 522514"/>
                  <a:gd name="connsiteX1" fmla="*/ 384 w 348726"/>
                  <a:gd name="connsiteY1" fmla="*/ 152400 h 522514"/>
                  <a:gd name="connsiteX2" fmla="*/ 43926 w 348726"/>
                  <a:gd name="connsiteY2" fmla="*/ 348343 h 522514"/>
                  <a:gd name="connsiteX3" fmla="*/ 87469 w 348726"/>
                  <a:gd name="connsiteY3" fmla="*/ 413657 h 522514"/>
                  <a:gd name="connsiteX4" fmla="*/ 326955 w 348726"/>
                  <a:gd name="connsiteY4" fmla="*/ 478971 h 522514"/>
                  <a:gd name="connsiteX5" fmla="*/ 348726 w 348726"/>
                  <a:gd name="connsiteY5" fmla="*/ 522514 h 52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726" h="522514">
                    <a:moveTo>
                      <a:pt x="65698" y="0"/>
                    </a:moveTo>
                    <a:cubicBezTo>
                      <a:pt x="43927" y="50800"/>
                      <a:pt x="8788" y="97774"/>
                      <a:pt x="384" y="152400"/>
                    </a:cubicBezTo>
                    <a:cubicBezTo>
                      <a:pt x="-3551" y="177976"/>
                      <a:pt x="23521" y="307533"/>
                      <a:pt x="43926" y="348343"/>
                    </a:cubicBezTo>
                    <a:cubicBezTo>
                      <a:pt x="55628" y="371747"/>
                      <a:pt x="67037" y="397311"/>
                      <a:pt x="87469" y="413657"/>
                    </a:cubicBezTo>
                    <a:cubicBezTo>
                      <a:pt x="147177" y="461423"/>
                      <a:pt x="293185" y="411429"/>
                      <a:pt x="326955" y="478971"/>
                    </a:cubicBezTo>
                    <a:lnTo>
                      <a:pt x="348726" y="522514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E8B51F-A28D-F147-B3F0-D9016D24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9" y="2572668"/>
              <a:ext cx="1943721" cy="1991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16C746-CD29-8A4C-9141-186EEFFB2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4177" y="1318968"/>
              <a:ext cx="396482" cy="1936145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61867F-1DF6-C544-9351-437BAB6F79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9124" y="1405014"/>
              <a:ext cx="572810" cy="18909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5671FF-A11A-0B4C-8ACF-32D878E13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62" y="2484020"/>
              <a:ext cx="1943718" cy="3095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122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AAF8D06-F0C8-0640-A5A5-4C0DF1A539A8}"/>
              </a:ext>
            </a:extLst>
          </p:cNvPr>
          <p:cNvGrpSpPr/>
          <p:nvPr/>
        </p:nvGrpSpPr>
        <p:grpSpPr>
          <a:xfrm>
            <a:off x="1284603" y="1843691"/>
            <a:ext cx="2776988" cy="2743200"/>
            <a:chOff x="864420" y="1756605"/>
            <a:chExt cx="2776988" cy="2743200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28B3A0D-C15D-D846-A059-9DB6E68116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4420" y="1756605"/>
              <a:ext cx="2743200" cy="2743200"/>
            </a:xfrm>
            <a:prstGeom prst="arc">
              <a:avLst>
                <a:gd name="adj1" fmla="val 16200000"/>
                <a:gd name="adj2" fmla="val 5345673"/>
              </a:avLst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22E78EEF-58C1-F543-AEB1-8F5BB6CA01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1088" y="1865460"/>
              <a:ext cx="2560320" cy="2560320"/>
            </a:xfrm>
            <a:prstGeom prst="arc">
              <a:avLst>
                <a:gd name="adj1" fmla="val 16200000"/>
                <a:gd name="adj2" fmla="val 5345673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3C61E-8088-C640-804E-8996BD55A591}"/>
              </a:ext>
            </a:extLst>
          </p:cNvPr>
          <p:cNvCxnSpPr>
            <a:cxnSpLocks/>
          </p:cNvCxnSpPr>
          <p:nvPr/>
        </p:nvCxnSpPr>
        <p:spPr>
          <a:xfrm>
            <a:off x="130621" y="3200400"/>
            <a:ext cx="2743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44CF2-AB9B-F243-A8C6-28A8E05A5EC2}"/>
              </a:ext>
            </a:extLst>
          </p:cNvPr>
          <p:cNvCxnSpPr>
            <a:stCxn id="3" idx="0"/>
            <a:endCxn id="3" idx="2"/>
          </p:cNvCxnSpPr>
          <p:nvPr/>
        </p:nvCxnSpPr>
        <p:spPr>
          <a:xfrm flipH="1">
            <a:off x="2634528" y="1843691"/>
            <a:ext cx="21675" cy="274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FEDAFF-27C5-FA4B-B847-98958918F633}"/>
              </a:ext>
            </a:extLst>
          </p:cNvPr>
          <p:cNvCxnSpPr/>
          <p:nvPr/>
        </p:nvCxnSpPr>
        <p:spPr>
          <a:xfrm>
            <a:off x="1981199" y="3069774"/>
            <a:ext cx="0" cy="272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68A747-C410-F541-8725-2204C813DEB4}"/>
              </a:ext>
            </a:extLst>
          </p:cNvPr>
          <p:cNvSpPr txBox="1"/>
          <p:nvPr/>
        </p:nvSpPr>
        <p:spPr>
          <a:xfrm>
            <a:off x="2593719" y="320040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1F9DB-06B1-1742-96C8-BA67D234FFD6}"/>
              </a:ext>
            </a:extLst>
          </p:cNvPr>
          <p:cNvSpPr txBox="1"/>
          <p:nvPr/>
        </p:nvSpPr>
        <p:spPr>
          <a:xfrm>
            <a:off x="1793487" y="3279693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10622-DAE7-8A4B-A7B7-2EC2D541A762}"/>
              </a:ext>
            </a:extLst>
          </p:cNvPr>
          <p:cNvSpPr txBox="1"/>
          <p:nvPr/>
        </p:nvSpPr>
        <p:spPr>
          <a:xfrm>
            <a:off x="851435" y="319413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7BFB76-0EE2-704A-AF92-FC2CB4591A5F}"/>
              </a:ext>
            </a:extLst>
          </p:cNvPr>
          <p:cNvCxnSpPr>
            <a:cxnSpLocks noChangeAspect="1"/>
          </p:cNvCxnSpPr>
          <p:nvPr/>
        </p:nvCxnSpPr>
        <p:spPr>
          <a:xfrm>
            <a:off x="1282574" y="2279737"/>
            <a:ext cx="1371601" cy="91440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3E6AB7-DB8D-6B44-ACBF-7D4E62CE2BF0}"/>
              </a:ext>
            </a:extLst>
          </p:cNvPr>
          <p:cNvCxnSpPr>
            <a:cxnSpLocks noChangeAspect="1"/>
          </p:cNvCxnSpPr>
          <p:nvPr/>
        </p:nvCxnSpPr>
        <p:spPr>
          <a:xfrm>
            <a:off x="246425" y="1591142"/>
            <a:ext cx="822961" cy="54864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010067-F825-5448-A7B9-1F1F09A1BE6E}"/>
              </a:ext>
            </a:extLst>
          </p:cNvPr>
          <p:cNvCxnSpPr>
            <a:cxnSpLocks noChangeAspect="1"/>
          </p:cNvCxnSpPr>
          <p:nvPr/>
        </p:nvCxnSpPr>
        <p:spPr>
          <a:xfrm>
            <a:off x="64358" y="1474738"/>
            <a:ext cx="1508761" cy="10058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468EE7-38F8-A745-BABC-27BDCB7BDAB4}"/>
              </a:ext>
            </a:extLst>
          </p:cNvPr>
          <p:cNvSpPr txBox="1"/>
          <p:nvPr/>
        </p:nvSpPr>
        <p:spPr>
          <a:xfrm>
            <a:off x="1239683" y="18482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5BA6B-BEAF-7C4B-A51C-FF80806493DB}"/>
              </a:ext>
            </a:extLst>
          </p:cNvPr>
          <p:cNvSpPr txBox="1"/>
          <p:nvPr/>
        </p:nvSpPr>
        <p:spPr>
          <a:xfrm>
            <a:off x="390601" y="1260434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1’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3E3F06-8FAE-224B-B841-896CDF45AC4A}"/>
              </a:ext>
            </a:extLst>
          </p:cNvPr>
          <p:cNvGrpSpPr/>
          <p:nvPr/>
        </p:nvGrpSpPr>
        <p:grpSpPr>
          <a:xfrm>
            <a:off x="4083362" y="917379"/>
            <a:ext cx="4016271" cy="3685020"/>
            <a:chOff x="4322849" y="917379"/>
            <a:chExt cx="4016271" cy="36850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648BF3-017F-3F40-9804-B756B5530D39}"/>
                </a:ext>
              </a:extLst>
            </p:cNvPr>
            <p:cNvGrpSpPr/>
            <p:nvPr/>
          </p:nvGrpSpPr>
          <p:grpSpPr>
            <a:xfrm>
              <a:off x="5562132" y="1859199"/>
              <a:ext cx="2776988" cy="2743200"/>
              <a:chOff x="864420" y="1756605"/>
              <a:chExt cx="2776988" cy="2743200"/>
            </a:xfrm>
          </p:grpSpPr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B64E4763-CB70-7A4E-A3A7-E61E696573A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64420" y="1756605"/>
                <a:ext cx="2743200" cy="274320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D496EAB-69E0-8A4C-BA63-FF812FE281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088" y="1865460"/>
                <a:ext cx="2560320" cy="256032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C45AB9-0915-7546-8604-6A7395E1DB58}"/>
                </a:ext>
              </a:extLst>
            </p:cNvPr>
            <p:cNvCxnSpPr>
              <a:cxnSpLocks/>
            </p:cNvCxnSpPr>
            <p:nvPr/>
          </p:nvCxnSpPr>
          <p:spPr>
            <a:xfrm>
              <a:off x="4408150" y="3215908"/>
              <a:ext cx="2743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162654-09F4-1C42-B6E2-B5EBDA4A2D6E}"/>
                </a:ext>
              </a:extLst>
            </p:cNvPr>
            <p:cNvCxnSpPr>
              <a:stCxn id="38" idx="0"/>
              <a:endCxn id="38" idx="2"/>
            </p:cNvCxnSpPr>
            <p:nvPr/>
          </p:nvCxnSpPr>
          <p:spPr>
            <a:xfrm flipH="1">
              <a:off x="6912057" y="1859199"/>
              <a:ext cx="21675" cy="2743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9F8FD6-52F0-704C-923B-9E252AABBA61}"/>
                </a:ext>
              </a:extLst>
            </p:cNvPr>
            <p:cNvCxnSpPr/>
            <p:nvPr/>
          </p:nvCxnSpPr>
          <p:spPr>
            <a:xfrm>
              <a:off x="6258728" y="3085282"/>
              <a:ext cx="0" cy="2721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86ED20-35EC-B34A-8D38-4538B6CC67DD}"/>
                </a:ext>
              </a:extLst>
            </p:cNvPr>
            <p:cNvSpPr txBox="1"/>
            <p:nvPr/>
          </p:nvSpPr>
          <p:spPr>
            <a:xfrm>
              <a:off x="6871248" y="3215908"/>
              <a:ext cx="375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DCED76-E5A1-3A43-9115-1DE4504575EF}"/>
                </a:ext>
              </a:extLst>
            </p:cNvPr>
            <p:cNvSpPr txBox="1"/>
            <p:nvPr/>
          </p:nvSpPr>
          <p:spPr>
            <a:xfrm>
              <a:off x="6071016" y="3295201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15C4E2-A372-EB44-A577-8E9BC153B05F}"/>
                </a:ext>
              </a:extLst>
            </p:cNvPr>
            <p:cNvSpPr txBox="1"/>
            <p:nvPr/>
          </p:nvSpPr>
          <p:spPr>
            <a:xfrm>
              <a:off x="5128964" y="3209645"/>
              <a:ext cx="388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BEC680-B7E2-0048-9647-5084C649B37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834" y="917379"/>
              <a:ext cx="850876" cy="154556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8F2D4C-9B4A-854F-9BAB-B81FE8E3B23D}"/>
                </a:ext>
              </a:extLst>
            </p:cNvPr>
            <p:cNvCxnSpPr>
              <a:cxnSpLocks/>
            </p:cNvCxnSpPr>
            <p:nvPr/>
          </p:nvCxnSpPr>
          <p:spPr>
            <a:xfrm>
              <a:off x="4322849" y="2437036"/>
              <a:ext cx="150876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3906D3-23B9-A449-893E-8629D5E7303B}"/>
                </a:ext>
              </a:extLst>
            </p:cNvPr>
            <p:cNvSpPr txBox="1"/>
            <p:nvPr/>
          </p:nvSpPr>
          <p:spPr>
            <a:xfrm>
              <a:off x="4861713" y="201812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B2E294-55AD-B04D-9908-19E50C5112D9}"/>
                </a:ext>
              </a:extLst>
            </p:cNvPr>
            <p:cNvSpPr txBox="1"/>
            <p:nvPr/>
          </p:nvSpPr>
          <p:spPr>
            <a:xfrm>
              <a:off x="5125306" y="929725"/>
              <a:ext cx="457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2’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0BF535-4AC5-614D-8A53-31BEA3AE01D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777097" y="2341155"/>
              <a:ext cx="503402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DAAFA4-FE83-494A-AA0A-CE218F017332}"/>
              </a:ext>
            </a:extLst>
          </p:cNvPr>
          <p:cNvGrpSpPr/>
          <p:nvPr/>
        </p:nvGrpSpPr>
        <p:grpSpPr>
          <a:xfrm>
            <a:off x="9650051" y="1843520"/>
            <a:ext cx="2776988" cy="2743200"/>
            <a:chOff x="864420" y="1756605"/>
            <a:chExt cx="2776988" cy="2743200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C6C73223-93F5-D444-9B62-4FF52D1790D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64420" y="1756605"/>
              <a:ext cx="2743200" cy="2743200"/>
            </a:xfrm>
            <a:prstGeom prst="arc">
              <a:avLst>
                <a:gd name="adj1" fmla="val 16200000"/>
                <a:gd name="adj2" fmla="val 5345673"/>
              </a:avLst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265162C-4A46-4D41-B325-A7E1590B7D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1088" y="1865460"/>
              <a:ext cx="2560320" cy="2560320"/>
            </a:xfrm>
            <a:prstGeom prst="arc">
              <a:avLst>
                <a:gd name="adj1" fmla="val 16200000"/>
                <a:gd name="adj2" fmla="val 5345673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1ECB53-8C14-004F-B759-5A721504882A}"/>
              </a:ext>
            </a:extLst>
          </p:cNvPr>
          <p:cNvCxnSpPr>
            <a:cxnSpLocks/>
          </p:cNvCxnSpPr>
          <p:nvPr/>
        </p:nvCxnSpPr>
        <p:spPr>
          <a:xfrm>
            <a:off x="8496069" y="3200229"/>
            <a:ext cx="2743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15A140-E7E8-7B4E-9648-16E56311AE4A}"/>
              </a:ext>
            </a:extLst>
          </p:cNvPr>
          <p:cNvCxnSpPr>
            <a:stCxn id="54" idx="0"/>
            <a:endCxn id="54" idx="2"/>
          </p:cNvCxnSpPr>
          <p:nvPr/>
        </p:nvCxnSpPr>
        <p:spPr>
          <a:xfrm flipH="1">
            <a:off x="10999976" y="1843520"/>
            <a:ext cx="21675" cy="274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D6618C-DB1C-5A47-90B5-C85E255DE0AF}"/>
              </a:ext>
            </a:extLst>
          </p:cNvPr>
          <p:cNvCxnSpPr/>
          <p:nvPr/>
        </p:nvCxnSpPr>
        <p:spPr>
          <a:xfrm>
            <a:off x="10346647" y="3069603"/>
            <a:ext cx="0" cy="272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66BA667-0403-764C-B909-92E7FCEF2489}"/>
              </a:ext>
            </a:extLst>
          </p:cNvPr>
          <p:cNvSpPr txBox="1"/>
          <p:nvPr/>
        </p:nvSpPr>
        <p:spPr>
          <a:xfrm>
            <a:off x="10959167" y="320022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00A44-5F9B-0848-8314-B0D7A9EED19A}"/>
              </a:ext>
            </a:extLst>
          </p:cNvPr>
          <p:cNvSpPr txBox="1"/>
          <p:nvPr/>
        </p:nvSpPr>
        <p:spPr>
          <a:xfrm>
            <a:off x="10158935" y="327952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8CF429-DC69-5640-B413-BDC9BE69696E}"/>
              </a:ext>
            </a:extLst>
          </p:cNvPr>
          <p:cNvSpPr txBox="1"/>
          <p:nvPr/>
        </p:nvSpPr>
        <p:spPr>
          <a:xfrm>
            <a:off x="9325738" y="328105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CC1E3F8-C134-B64F-8CA3-3CC7F738B48D}"/>
              </a:ext>
            </a:extLst>
          </p:cNvPr>
          <p:cNvCxnSpPr>
            <a:cxnSpLocks noChangeAspect="1"/>
          </p:cNvCxnSpPr>
          <p:nvPr/>
        </p:nvCxnSpPr>
        <p:spPr>
          <a:xfrm>
            <a:off x="8191290" y="2214346"/>
            <a:ext cx="1508761" cy="10058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718A54A-E921-344A-A58F-A17D85FD827F}"/>
              </a:ext>
            </a:extLst>
          </p:cNvPr>
          <p:cNvSpPr txBox="1"/>
          <p:nvPr/>
        </p:nvSpPr>
        <p:spPr>
          <a:xfrm>
            <a:off x="9060192" y="24164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59767B-A00B-C144-9989-ED6DCE23955D}"/>
              </a:ext>
            </a:extLst>
          </p:cNvPr>
          <p:cNvSpPr txBox="1"/>
          <p:nvPr/>
        </p:nvSpPr>
        <p:spPr>
          <a:xfrm>
            <a:off x="8495119" y="3880193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3’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3DD96B7-9F96-2344-AEAA-4307F0E798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140442" y="3214266"/>
            <a:ext cx="1508761" cy="100584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60ED39-2EFE-AA45-84D7-70569AE5CF8A}"/>
              </a:ext>
            </a:extLst>
          </p:cNvPr>
          <p:cNvSpPr txBox="1"/>
          <p:nvPr/>
        </p:nvSpPr>
        <p:spPr>
          <a:xfrm>
            <a:off x="428990" y="4889749"/>
            <a:ext cx="254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(a) Special Ray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51CE3E-982A-DE4B-A56C-94A04F89748A}"/>
              </a:ext>
            </a:extLst>
          </p:cNvPr>
          <p:cNvSpPr txBox="1"/>
          <p:nvPr/>
        </p:nvSpPr>
        <p:spPr>
          <a:xfrm>
            <a:off x="4938522" y="4867986"/>
            <a:ext cx="2561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(b) Special Ray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9A5191-E0C2-F74D-A0F8-121F6CC791AE}"/>
              </a:ext>
            </a:extLst>
          </p:cNvPr>
          <p:cNvSpPr txBox="1"/>
          <p:nvPr/>
        </p:nvSpPr>
        <p:spPr>
          <a:xfrm>
            <a:off x="9215389" y="4867986"/>
            <a:ext cx="2524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(c) Special Ray 3</a:t>
            </a:r>
          </a:p>
        </p:txBody>
      </p:sp>
    </p:spTree>
    <p:extLst>
      <p:ext uri="{BB962C8B-B14F-4D97-AF65-F5344CB8AC3E}">
        <p14:creationId xmlns:p14="http://schemas.microsoft.com/office/powerpoint/2010/main" val="182628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8908ED7F-E935-E140-8DA4-7CB455F4DFEC}"/>
              </a:ext>
            </a:extLst>
          </p:cNvPr>
          <p:cNvSpPr>
            <a:spLocks noChangeAspect="1"/>
          </p:cNvSpPr>
          <p:nvPr/>
        </p:nvSpPr>
        <p:spPr>
          <a:xfrm>
            <a:off x="622661" y="1639389"/>
            <a:ext cx="2926080" cy="2926080"/>
          </a:xfrm>
          <a:prstGeom prst="arc">
            <a:avLst>
              <a:gd name="adj1" fmla="val 16200000"/>
              <a:gd name="adj2" fmla="val 5345673"/>
            </a:avLst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A2522CA-4351-EB4C-B6B6-E2CF24BF4CBD}"/>
              </a:ext>
            </a:extLst>
          </p:cNvPr>
          <p:cNvSpPr>
            <a:spLocks noChangeAspect="1"/>
          </p:cNvSpPr>
          <p:nvPr/>
        </p:nvSpPr>
        <p:spPr>
          <a:xfrm>
            <a:off x="622661" y="1730829"/>
            <a:ext cx="2743200" cy="2743200"/>
          </a:xfrm>
          <a:prstGeom prst="arc">
            <a:avLst>
              <a:gd name="adj1" fmla="val 16200000"/>
              <a:gd name="adj2" fmla="val 534567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C74046-A467-BC46-A1B6-4FCE7AAE5227}"/>
              </a:ext>
            </a:extLst>
          </p:cNvPr>
          <p:cNvCxnSpPr/>
          <p:nvPr/>
        </p:nvCxnSpPr>
        <p:spPr>
          <a:xfrm>
            <a:off x="2020388" y="1639389"/>
            <a:ext cx="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7845E8-3D63-8042-8530-BA839437E118}"/>
              </a:ext>
            </a:extLst>
          </p:cNvPr>
          <p:cNvCxnSpPr/>
          <p:nvPr/>
        </p:nvCxnSpPr>
        <p:spPr>
          <a:xfrm flipH="1">
            <a:off x="622661" y="3102429"/>
            <a:ext cx="29391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1FE66E-9595-A947-A613-7A9E837CFB68}"/>
              </a:ext>
            </a:extLst>
          </p:cNvPr>
          <p:cNvCxnSpPr>
            <a:cxnSpLocks/>
          </p:cNvCxnSpPr>
          <p:nvPr/>
        </p:nvCxnSpPr>
        <p:spPr>
          <a:xfrm>
            <a:off x="622661" y="2177145"/>
            <a:ext cx="2481943" cy="16546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1F1E3C-0DC7-2B45-BD13-53369042F77F}"/>
              </a:ext>
            </a:extLst>
          </p:cNvPr>
          <p:cNvCxnSpPr>
            <a:cxnSpLocks noChangeAspect="1"/>
          </p:cNvCxnSpPr>
          <p:nvPr/>
        </p:nvCxnSpPr>
        <p:spPr>
          <a:xfrm>
            <a:off x="862145" y="2329545"/>
            <a:ext cx="822961" cy="54864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8ED31E-343E-F04E-B50B-AEDE9BDC36E8}"/>
              </a:ext>
            </a:extLst>
          </p:cNvPr>
          <p:cNvSpPr txBox="1"/>
          <p:nvPr/>
        </p:nvSpPr>
        <p:spPr>
          <a:xfrm>
            <a:off x="2444407" y="352473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68D310-90AA-824C-8DF8-38286AB41403}"/>
              </a:ext>
            </a:extLst>
          </p:cNvPr>
          <p:cNvSpPr txBox="1"/>
          <p:nvPr/>
        </p:nvSpPr>
        <p:spPr>
          <a:xfrm>
            <a:off x="933173" y="1870225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AA5A4-B0CA-4B48-BE40-FB2F9D91D56A}"/>
              </a:ext>
            </a:extLst>
          </p:cNvPr>
          <p:cNvSpPr txBox="1"/>
          <p:nvPr/>
        </p:nvSpPr>
        <p:spPr>
          <a:xfrm>
            <a:off x="1644964" y="306289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E9E74-C1F3-F04A-9D15-8D9D6E652883}"/>
              </a:ext>
            </a:extLst>
          </p:cNvPr>
          <p:cNvSpPr txBox="1"/>
          <p:nvPr/>
        </p:nvSpPr>
        <p:spPr>
          <a:xfrm>
            <a:off x="668477" y="4889749"/>
            <a:ext cx="254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(a) Special Ray 1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086BAD-F951-394D-AA39-1434CC2EF1EC}"/>
              </a:ext>
            </a:extLst>
          </p:cNvPr>
          <p:cNvSpPr>
            <a:spLocks noChangeAspect="1"/>
          </p:cNvSpPr>
          <p:nvPr/>
        </p:nvSpPr>
        <p:spPr>
          <a:xfrm>
            <a:off x="4632960" y="1642216"/>
            <a:ext cx="2926080" cy="2926080"/>
          </a:xfrm>
          <a:prstGeom prst="arc">
            <a:avLst>
              <a:gd name="adj1" fmla="val 16200000"/>
              <a:gd name="adj2" fmla="val 5345673"/>
            </a:avLst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E08A8A0-A77B-E24A-B237-4FD174CF8D93}"/>
              </a:ext>
            </a:extLst>
          </p:cNvPr>
          <p:cNvSpPr>
            <a:spLocks noChangeAspect="1"/>
          </p:cNvSpPr>
          <p:nvPr/>
        </p:nvSpPr>
        <p:spPr>
          <a:xfrm>
            <a:off x="4632960" y="1733656"/>
            <a:ext cx="2743200" cy="2743200"/>
          </a:xfrm>
          <a:prstGeom prst="arc">
            <a:avLst>
              <a:gd name="adj1" fmla="val 16200000"/>
              <a:gd name="adj2" fmla="val 534567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20914E-5F67-3143-BB73-E741084249BF}"/>
              </a:ext>
            </a:extLst>
          </p:cNvPr>
          <p:cNvCxnSpPr/>
          <p:nvPr/>
        </p:nvCxnSpPr>
        <p:spPr>
          <a:xfrm>
            <a:off x="6030687" y="1642216"/>
            <a:ext cx="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9BBEC4-349C-F947-8288-1EC126D47BA1}"/>
              </a:ext>
            </a:extLst>
          </p:cNvPr>
          <p:cNvCxnSpPr/>
          <p:nvPr/>
        </p:nvCxnSpPr>
        <p:spPr>
          <a:xfrm flipH="1">
            <a:off x="4632960" y="3105256"/>
            <a:ext cx="29391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B40C68-0E8B-B54C-85C9-1E2A5B4209A6}"/>
              </a:ext>
            </a:extLst>
          </p:cNvPr>
          <p:cNvCxnSpPr>
            <a:cxnSpLocks/>
          </p:cNvCxnSpPr>
          <p:nvPr/>
        </p:nvCxnSpPr>
        <p:spPr>
          <a:xfrm flipV="1">
            <a:off x="4632960" y="2177145"/>
            <a:ext cx="2377440" cy="28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CBE889-ED6D-E044-A994-03A41A488A0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529064" y="2177145"/>
            <a:ext cx="457200" cy="1927519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B358A8-4BBE-784F-93CD-D16D9E4760AE}"/>
              </a:ext>
            </a:extLst>
          </p:cNvPr>
          <p:cNvSpPr txBox="1"/>
          <p:nvPr/>
        </p:nvSpPr>
        <p:spPr>
          <a:xfrm>
            <a:off x="6207190" y="2105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B1B0A-D971-244C-A1AD-3D86173F967B}"/>
              </a:ext>
            </a:extLst>
          </p:cNvPr>
          <p:cNvSpPr txBox="1"/>
          <p:nvPr/>
        </p:nvSpPr>
        <p:spPr>
          <a:xfrm>
            <a:off x="6230253" y="3505930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560B88-C866-CE42-AF68-633769B569E7}"/>
              </a:ext>
            </a:extLst>
          </p:cNvPr>
          <p:cNvSpPr txBox="1"/>
          <p:nvPr/>
        </p:nvSpPr>
        <p:spPr>
          <a:xfrm>
            <a:off x="5655263" y="306571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E8DBF0-51EC-0140-B10C-FC609CAFE545}"/>
              </a:ext>
            </a:extLst>
          </p:cNvPr>
          <p:cNvSpPr txBox="1"/>
          <p:nvPr/>
        </p:nvSpPr>
        <p:spPr>
          <a:xfrm>
            <a:off x="5178009" y="4867986"/>
            <a:ext cx="2561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(b) Special Ray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363C64-66CB-3B47-96AD-7845E7F490AA}"/>
              </a:ext>
            </a:extLst>
          </p:cNvPr>
          <p:cNvSpPr txBox="1"/>
          <p:nvPr/>
        </p:nvSpPr>
        <p:spPr>
          <a:xfrm>
            <a:off x="6743832" y="3000408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C2C7D257-0BB2-A948-9667-3E317FED6DCA}"/>
              </a:ext>
            </a:extLst>
          </p:cNvPr>
          <p:cNvSpPr>
            <a:spLocks noChangeAspect="1"/>
          </p:cNvSpPr>
          <p:nvPr/>
        </p:nvSpPr>
        <p:spPr>
          <a:xfrm>
            <a:off x="8909827" y="1642216"/>
            <a:ext cx="2926080" cy="2926080"/>
          </a:xfrm>
          <a:prstGeom prst="arc">
            <a:avLst>
              <a:gd name="adj1" fmla="val 16200000"/>
              <a:gd name="adj2" fmla="val 5345673"/>
            </a:avLst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AD0D5916-9EF7-DD49-B50C-AEC997B07EF0}"/>
              </a:ext>
            </a:extLst>
          </p:cNvPr>
          <p:cNvSpPr>
            <a:spLocks noChangeAspect="1"/>
          </p:cNvSpPr>
          <p:nvPr/>
        </p:nvSpPr>
        <p:spPr>
          <a:xfrm>
            <a:off x="8909827" y="1733656"/>
            <a:ext cx="2743200" cy="2743200"/>
          </a:xfrm>
          <a:prstGeom prst="arc">
            <a:avLst>
              <a:gd name="adj1" fmla="val 16200000"/>
              <a:gd name="adj2" fmla="val 534567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95AA7B-A1E9-2C41-8553-29593743FF07}"/>
              </a:ext>
            </a:extLst>
          </p:cNvPr>
          <p:cNvCxnSpPr/>
          <p:nvPr/>
        </p:nvCxnSpPr>
        <p:spPr>
          <a:xfrm>
            <a:off x="10307554" y="1642216"/>
            <a:ext cx="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DA7945-F7CB-BF43-94D6-669EFDE2323F}"/>
              </a:ext>
            </a:extLst>
          </p:cNvPr>
          <p:cNvCxnSpPr/>
          <p:nvPr/>
        </p:nvCxnSpPr>
        <p:spPr>
          <a:xfrm flipH="1">
            <a:off x="8909827" y="3105256"/>
            <a:ext cx="29391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9A5161-126B-104C-83A7-8676D5AE7DC4}"/>
              </a:ext>
            </a:extLst>
          </p:cNvPr>
          <p:cNvCxnSpPr>
            <a:cxnSpLocks/>
          </p:cNvCxnSpPr>
          <p:nvPr/>
        </p:nvCxnSpPr>
        <p:spPr>
          <a:xfrm>
            <a:off x="8909827" y="2179973"/>
            <a:ext cx="2743200" cy="9041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1E4C23-13A5-D646-B4BF-B4E47E1BBC97}"/>
              </a:ext>
            </a:extLst>
          </p:cNvPr>
          <p:cNvSpPr txBox="1"/>
          <p:nvPr/>
        </p:nvSpPr>
        <p:spPr>
          <a:xfrm>
            <a:off x="11146151" y="24321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4465B7-0636-024E-90EA-3F95C8588BB9}"/>
              </a:ext>
            </a:extLst>
          </p:cNvPr>
          <p:cNvSpPr txBox="1"/>
          <p:nvPr/>
        </p:nvSpPr>
        <p:spPr>
          <a:xfrm>
            <a:off x="9151515" y="3809397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CD1B7-A299-9F4D-901A-BABB07E7D344}"/>
              </a:ext>
            </a:extLst>
          </p:cNvPr>
          <p:cNvSpPr txBox="1"/>
          <p:nvPr/>
        </p:nvSpPr>
        <p:spPr>
          <a:xfrm>
            <a:off x="9932130" y="306571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FB34A0-6FF7-2842-BBA6-F29A0B11178F}"/>
              </a:ext>
            </a:extLst>
          </p:cNvPr>
          <p:cNvSpPr txBox="1"/>
          <p:nvPr/>
        </p:nvSpPr>
        <p:spPr>
          <a:xfrm>
            <a:off x="9454876" y="4867986"/>
            <a:ext cx="2524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(c) Special Ray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AD1DD0-F406-E549-A93A-8FB9575B3039}"/>
              </a:ext>
            </a:extLst>
          </p:cNvPr>
          <p:cNvSpPr txBox="1"/>
          <p:nvPr/>
        </p:nvSpPr>
        <p:spPr>
          <a:xfrm>
            <a:off x="11804062" y="287534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0B8956-106F-C146-B330-EA40D3D9E057}"/>
              </a:ext>
            </a:extLst>
          </p:cNvPr>
          <p:cNvCxnSpPr>
            <a:cxnSpLocks/>
          </p:cNvCxnSpPr>
          <p:nvPr/>
        </p:nvCxnSpPr>
        <p:spPr>
          <a:xfrm flipV="1">
            <a:off x="8935954" y="3071637"/>
            <a:ext cx="2743200" cy="90410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0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0FCBE9-E1E7-E148-88D7-46AA39FDA312}"/>
              </a:ext>
            </a:extLst>
          </p:cNvPr>
          <p:cNvGrpSpPr/>
          <p:nvPr/>
        </p:nvGrpSpPr>
        <p:grpSpPr>
          <a:xfrm>
            <a:off x="3352800" y="932229"/>
            <a:ext cx="6060721" cy="4743583"/>
            <a:chOff x="3352800" y="932229"/>
            <a:chExt cx="6060721" cy="4743583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0BCB2B8B-E5FF-0C4D-90DF-4734FF6CE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2800" y="2749732"/>
              <a:ext cx="2926080" cy="2926080"/>
            </a:xfrm>
            <a:prstGeom prst="arc">
              <a:avLst>
                <a:gd name="adj1" fmla="val 16200000"/>
                <a:gd name="adj2" fmla="val 5345673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3CBBE-B252-DC45-A083-FD9DB7019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2800" y="2841172"/>
              <a:ext cx="2743200" cy="2743200"/>
            </a:xfrm>
            <a:prstGeom prst="arc">
              <a:avLst>
                <a:gd name="adj1" fmla="val 16200000"/>
                <a:gd name="adj2" fmla="val 53456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650C1E-9475-E74D-82E4-DE50117AAA04}"/>
                </a:ext>
              </a:extLst>
            </p:cNvPr>
            <p:cNvCxnSpPr/>
            <p:nvPr/>
          </p:nvCxnSpPr>
          <p:spPr>
            <a:xfrm>
              <a:off x="4750527" y="2749732"/>
              <a:ext cx="0" cy="2926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38D1162-5564-394B-86BA-53B5392BAF12}"/>
                </a:ext>
              </a:extLst>
            </p:cNvPr>
            <p:cNvCxnSpPr/>
            <p:nvPr/>
          </p:nvCxnSpPr>
          <p:spPr>
            <a:xfrm flipH="1">
              <a:off x="3352800" y="4212772"/>
              <a:ext cx="293914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5BA72BF-EA34-3548-87FD-39FAF5964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399" y="3442415"/>
              <a:ext cx="2000051" cy="131555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B47E1E-B0D5-D243-AD77-11BDBDD495C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36343" y="3679554"/>
              <a:ext cx="548640" cy="54345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70BDF-9B00-2F40-9314-166E3520B9C4}"/>
                </a:ext>
              </a:extLst>
            </p:cNvPr>
            <p:cNvSpPr txBox="1"/>
            <p:nvPr/>
          </p:nvSpPr>
          <p:spPr>
            <a:xfrm>
              <a:off x="5352771" y="304729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334C84-B1CA-4C44-BF66-7247E0186B07}"/>
                </a:ext>
              </a:extLst>
            </p:cNvPr>
            <p:cNvSpPr txBox="1"/>
            <p:nvPr/>
          </p:nvSpPr>
          <p:spPr>
            <a:xfrm>
              <a:off x="3692582" y="426649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71623-6E30-9649-A017-CCADB689FCC9}"/>
                </a:ext>
              </a:extLst>
            </p:cNvPr>
            <p:cNvSpPr txBox="1"/>
            <p:nvPr/>
          </p:nvSpPr>
          <p:spPr>
            <a:xfrm>
              <a:off x="4692437" y="4196325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20609A-1361-7F4C-8491-37A6609AD96C}"/>
                </a:ext>
              </a:extLst>
            </p:cNvPr>
            <p:cNvSpPr txBox="1"/>
            <p:nvPr/>
          </p:nvSpPr>
          <p:spPr>
            <a:xfrm>
              <a:off x="5506697" y="37857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2EB571-2BDD-FA47-B363-870CF535EA97}"/>
                </a:ext>
              </a:extLst>
            </p:cNvPr>
            <p:cNvSpPr txBox="1"/>
            <p:nvPr/>
          </p:nvSpPr>
          <p:spPr>
            <a:xfrm>
              <a:off x="5156112" y="468050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3’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F96582-B672-3C4A-B4C0-C8C217A168E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36343" y="4223013"/>
              <a:ext cx="548640" cy="54345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9CBD2-F3AA-1642-823B-EAF4E3E3075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97979" y="932229"/>
              <a:ext cx="3415542" cy="338328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6F0184-2E02-AA45-BA2F-2A6DF61F4E7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458034" y="1165951"/>
              <a:ext cx="3892483" cy="256032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095FE3-C305-4341-B774-59EF0E0BFD63}"/>
                </a:ext>
              </a:extLst>
            </p:cNvPr>
            <p:cNvSpPr txBox="1"/>
            <p:nvPr/>
          </p:nvSpPr>
          <p:spPr>
            <a:xfrm>
              <a:off x="8801259" y="1431354"/>
              <a:ext cx="466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872D4B-EA1E-304C-9171-9C08597CCC20}"/>
                </a:ext>
              </a:extLst>
            </p:cNvPr>
            <p:cNvSpPr txBox="1"/>
            <p:nvPr/>
          </p:nvSpPr>
          <p:spPr>
            <a:xfrm>
              <a:off x="4966115" y="3346479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06BBC3-9E30-6E4A-8CAE-42E1C21A3E07}"/>
                </a:ext>
              </a:extLst>
            </p:cNvPr>
            <p:cNvSpPr/>
            <p:nvPr/>
          </p:nvSpPr>
          <p:spPr>
            <a:xfrm>
              <a:off x="5444690" y="3577873"/>
              <a:ext cx="182880" cy="182880"/>
            </a:xfrm>
            <a:prstGeom prst="ellipse">
              <a:avLst/>
            </a:prstGeom>
            <a:solidFill>
              <a:srgbClr val="FA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79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327A87-3488-964A-B504-9020AD128119}"/>
              </a:ext>
            </a:extLst>
          </p:cNvPr>
          <p:cNvGrpSpPr/>
          <p:nvPr/>
        </p:nvGrpSpPr>
        <p:grpSpPr>
          <a:xfrm>
            <a:off x="2286180" y="2749732"/>
            <a:ext cx="4005763" cy="2926080"/>
            <a:chOff x="2286180" y="2749732"/>
            <a:chExt cx="4005763" cy="292608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0BCB2B8B-E5FF-0C4D-90DF-4734FF6CE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2800" y="2749732"/>
              <a:ext cx="2926080" cy="2926080"/>
            </a:xfrm>
            <a:prstGeom prst="arc">
              <a:avLst>
                <a:gd name="adj1" fmla="val 16200000"/>
                <a:gd name="adj2" fmla="val 5345673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3CBBE-B252-DC45-A083-FD9DB7019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2800" y="2841172"/>
              <a:ext cx="2743200" cy="2743200"/>
            </a:xfrm>
            <a:prstGeom prst="arc">
              <a:avLst>
                <a:gd name="adj1" fmla="val 16200000"/>
                <a:gd name="adj2" fmla="val 53456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7650C1E-9475-E74D-82E4-DE50117AAA04}"/>
                </a:ext>
              </a:extLst>
            </p:cNvPr>
            <p:cNvCxnSpPr/>
            <p:nvPr/>
          </p:nvCxnSpPr>
          <p:spPr>
            <a:xfrm>
              <a:off x="4750527" y="2749732"/>
              <a:ext cx="0" cy="2926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38D1162-5564-394B-86BA-53B5392BAF12}"/>
                </a:ext>
              </a:extLst>
            </p:cNvPr>
            <p:cNvCxnSpPr/>
            <p:nvPr/>
          </p:nvCxnSpPr>
          <p:spPr>
            <a:xfrm flipH="1">
              <a:off x="3352800" y="4212772"/>
              <a:ext cx="293914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5BA72BF-EA34-3548-87FD-39FAF59648B0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16" y="3544067"/>
              <a:ext cx="3254003" cy="109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B47E1E-B0D5-D243-AD77-11BDBDD49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4099" y="3518445"/>
              <a:ext cx="3345443" cy="6858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70BDF-9B00-2F40-9314-166E3520B9C4}"/>
                </a:ext>
              </a:extLst>
            </p:cNvPr>
            <p:cNvSpPr txBox="1"/>
            <p:nvPr/>
          </p:nvSpPr>
          <p:spPr>
            <a:xfrm>
              <a:off x="5614188" y="45172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334C84-B1CA-4C44-BF66-7247E0186B07}"/>
                </a:ext>
              </a:extLst>
            </p:cNvPr>
            <p:cNvSpPr txBox="1"/>
            <p:nvPr/>
          </p:nvSpPr>
          <p:spPr>
            <a:xfrm>
              <a:off x="3143189" y="371629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71623-6E30-9649-A017-CCADB689FCC9}"/>
                </a:ext>
              </a:extLst>
            </p:cNvPr>
            <p:cNvSpPr txBox="1"/>
            <p:nvPr/>
          </p:nvSpPr>
          <p:spPr>
            <a:xfrm>
              <a:off x="4189545" y="4047367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20609A-1361-7F4C-8491-37A6609AD96C}"/>
                </a:ext>
              </a:extLst>
            </p:cNvPr>
            <p:cNvSpPr txBox="1"/>
            <p:nvPr/>
          </p:nvSpPr>
          <p:spPr>
            <a:xfrm>
              <a:off x="5506697" y="378575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2EB571-2BDD-FA47-B363-870CF535EA97}"/>
                </a:ext>
              </a:extLst>
            </p:cNvPr>
            <p:cNvSpPr txBox="1"/>
            <p:nvPr/>
          </p:nvSpPr>
          <p:spPr>
            <a:xfrm>
              <a:off x="2815754" y="482072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3’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095FE3-C305-4341-B774-59EF0E0BFD63}"/>
                </a:ext>
              </a:extLst>
            </p:cNvPr>
            <p:cNvSpPr txBox="1"/>
            <p:nvPr/>
          </p:nvSpPr>
          <p:spPr>
            <a:xfrm>
              <a:off x="4970013" y="4370822"/>
              <a:ext cx="466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872D4B-EA1E-304C-9171-9C08597CCC20}"/>
                </a:ext>
              </a:extLst>
            </p:cNvPr>
            <p:cNvSpPr txBox="1"/>
            <p:nvPr/>
          </p:nvSpPr>
          <p:spPr>
            <a:xfrm>
              <a:off x="2286180" y="3267255"/>
              <a:ext cx="401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06BBC3-9E30-6E4A-8CAE-42E1C21A3E07}"/>
                </a:ext>
              </a:extLst>
            </p:cNvPr>
            <p:cNvSpPr/>
            <p:nvPr/>
          </p:nvSpPr>
          <p:spPr>
            <a:xfrm>
              <a:off x="2659117" y="3453132"/>
              <a:ext cx="182880" cy="182880"/>
            </a:xfrm>
            <a:prstGeom prst="ellipse">
              <a:avLst/>
            </a:prstGeom>
            <a:solidFill>
              <a:srgbClr val="FA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D758D6-5ACB-3446-A4D3-EDF42E877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485" y="4237249"/>
              <a:ext cx="3345443" cy="6858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D21B5A-A3CF-1641-A008-7C98370B4547}"/>
                </a:ext>
              </a:extLst>
            </p:cNvPr>
            <p:cNvSpPr/>
            <p:nvPr/>
          </p:nvSpPr>
          <p:spPr>
            <a:xfrm>
              <a:off x="5139892" y="4302804"/>
              <a:ext cx="182880" cy="182880"/>
            </a:xfrm>
            <a:prstGeom prst="ellipse">
              <a:avLst/>
            </a:prstGeom>
            <a:solidFill>
              <a:srgbClr val="FA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364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823B917F-8802-F448-8BA0-DCF4A5B639EB}"/>
              </a:ext>
            </a:extLst>
          </p:cNvPr>
          <p:cNvSpPr>
            <a:spLocks noChangeAspect="1"/>
          </p:cNvSpPr>
          <p:nvPr/>
        </p:nvSpPr>
        <p:spPr>
          <a:xfrm>
            <a:off x="4048001" y="960120"/>
            <a:ext cx="4937758" cy="4937760"/>
          </a:xfrm>
          <a:prstGeom prst="arc">
            <a:avLst>
              <a:gd name="adj1" fmla="val 16200000"/>
              <a:gd name="adj2" fmla="val 5345673"/>
            </a:avLst>
          </a:prstGeom>
          <a:pattFill prst="wdUpDiag">
            <a:fgClr>
              <a:schemeClr val="tx1"/>
            </a:fgClr>
            <a:bgClr>
              <a:schemeClr val="bg1"/>
            </a:bgClr>
          </a:patt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21A1A1EE-1667-D44B-92A5-A021914288EB}"/>
              </a:ext>
            </a:extLst>
          </p:cNvPr>
          <p:cNvSpPr>
            <a:spLocks noChangeAspect="1"/>
          </p:cNvSpPr>
          <p:nvPr/>
        </p:nvSpPr>
        <p:spPr>
          <a:xfrm>
            <a:off x="4048001" y="1114425"/>
            <a:ext cx="4629149" cy="4629150"/>
          </a:xfrm>
          <a:prstGeom prst="arc">
            <a:avLst>
              <a:gd name="adj1" fmla="val 16200000"/>
              <a:gd name="adj2" fmla="val 534567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3A75E-AA58-CC41-A5B4-76CD1FEFCF55}"/>
              </a:ext>
            </a:extLst>
          </p:cNvPr>
          <p:cNvCxnSpPr/>
          <p:nvPr/>
        </p:nvCxnSpPr>
        <p:spPr>
          <a:xfrm>
            <a:off x="6371939" y="96012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8A3B61-5C32-844C-9C1F-E2E09C859DE3}"/>
              </a:ext>
            </a:extLst>
          </p:cNvPr>
          <p:cNvCxnSpPr/>
          <p:nvPr/>
        </p:nvCxnSpPr>
        <p:spPr>
          <a:xfrm flipH="1">
            <a:off x="2371607" y="3429000"/>
            <a:ext cx="6400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FC7C6D-6924-D14C-9BC0-47E5ACC1277B}"/>
              </a:ext>
            </a:extLst>
          </p:cNvPr>
          <p:cNvCxnSpPr>
            <a:cxnSpLocks/>
          </p:cNvCxnSpPr>
          <p:nvPr/>
        </p:nvCxnSpPr>
        <p:spPr>
          <a:xfrm>
            <a:off x="3085309" y="2300560"/>
            <a:ext cx="5669022" cy="1446178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21488C-B8C5-CB47-8795-A5420C37FBDC}"/>
              </a:ext>
            </a:extLst>
          </p:cNvPr>
          <p:cNvCxnSpPr>
            <a:cxnSpLocks/>
          </p:cNvCxnSpPr>
          <p:nvPr/>
        </p:nvCxnSpPr>
        <p:spPr>
          <a:xfrm flipH="1" flipV="1">
            <a:off x="3105194" y="2280473"/>
            <a:ext cx="5629252" cy="116054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EDDF87-34A7-C446-AD64-750BB247A00E}"/>
              </a:ext>
            </a:extLst>
          </p:cNvPr>
          <p:cNvSpPr txBox="1"/>
          <p:nvPr/>
        </p:nvSpPr>
        <p:spPr>
          <a:xfrm>
            <a:off x="4565911" y="2732114"/>
            <a:ext cx="620001" cy="88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EFF05-5745-854B-8850-1C45856C7CC2}"/>
              </a:ext>
            </a:extLst>
          </p:cNvPr>
          <p:cNvSpPr txBox="1"/>
          <p:nvPr/>
        </p:nvSpPr>
        <p:spPr>
          <a:xfrm>
            <a:off x="4207321" y="4339989"/>
            <a:ext cx="782305" cy="88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1’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578F-FCFB-824F-8ABD-153D5773A7F3}"/>
              </a:ext>
            </a:extLst>
          </p:cNvPr>
          <p:cNvSpPr txBox="1"/>
          <p:nvPr/>
        </p:nvSpPr>
        <p:spPr>
          <a:xfrm>
            <a:off x="5961841" y="3328278"/>
            <a:ext cx="741730" cy="88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51F38-B2D5-BB44-96C7-B7055E8DF013}"/>
              </a:ext>
            </a:extLst>
          </p:cNvPr>
          <p:cNvSpPr txBox="1"/>
          <p:nvPr/>
        </p:nvSpPr>
        <p:spPr>
          <a:xfrm>
            <a:off x="5513680" y="23091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14083-5EA4-0047-A176-D58D0F031C51}"/>
              </a:ext>
            </a:extLst>
          </p:cNvPr>
          <p:cNvSpPr txBox="1"/>
          <p:nvPr/>
        </p:nvSpPr>
        <p:spPr>
          <a:xfrm>
            <a:off x="4486798" y="3779858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2’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C54A2-6B48-2643-8958-A93F9533EA14}"/>
              </a:ext>
            </a:extLst>
          </p:cNvPr>
          <p:cNvSpPr txBox="1"/>
          <p:nvPr/>
        </p:nvSpPr>
        <p:spPr>
          <a:xfrm>
            <a:off x="7010371" y="3728708"/>
            <a:ext cx="787715" cy="88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C65CF-81AE-D344-B205-641A10C42FD5}"/>
              </a:ext>
            </a:extLst>
          </p:cNvPr>
          <p:cNvSpPr txBox="1"/>
          <p:nvPr/>
        </p:nvSpPr>
        <p:spPr>
          <a:xfrm>
            <a:off x="2771965" y="1917082"/>
            <a:ext cx="676809" cy="88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2A6B1-FE9B-9643-98F5-D9E7089AF8D9}"/>
              </a:ext>
            </a:extLst>
          </p:cNvPr>
          <p:cNvSpPr txBox="1"/>
          <p:nvPr/>
        </p:nvSpPr>
        <p:spPr>
          <a:xfrm>
            <a:off x="7366183" y="300179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F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C0AAAD-B67C-1B48-A9E0-A8243A9CF0E5}"/>
              </a:ext>
            </a:extLst>
          </p:cNvPr>
          <p:cNvCxnSpPr/>
          <p:nvPr/>
        </p:nvCxnSpPr>
        <p:spPr>
          <a:xfrm flipV="1">
            <a:off x="3085309" y="2300560"/>
            <a:ext cx="19885" cy="1128440"/>
          </a:xfrm>
          <a:prstGeom prst="straightConnector1">
            <a:avLst/>
          </a:prstGeom>
          <a:ln w="38100">
            <a:solidFill>
              <a:srgbClr val="FA010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7DEDB0-90F5-4C4A-A428-0C21175380D3}"/>
              </a:ext>
            </a:extLst>
          </p:cNvPr>
          <p:cNvSpPr txBox="1"/>
          <p:nvPr/>
        </p:nvSpPr>
        <p:spPr>
          <a:xfrm>
            <a:off x="2810376" y="3441016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F7272B-2465-6A46-B1B0-D0D5A124176A}"/>
              </a:ext>
            </a:extLst>
          </p:cNvPr>
          <p:cNvSpPr txBox="1"/>
          <p:nvPr/>
        </p:nvSpPr>
        <p:spPr>
          <a:xfrm>
            <a:off x="7036011" y="302235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7C4886-620D-9C40-B638-FFD1E8D58FBF}"/>
              </a:ext>
            </a:extLst>
          </p:cNvPr>
          <p:cNvCxnSpPr/>
          <p:nvPr/>
        </p:nvCxnSpPr>
        <p:spPr>
          <a:xfrm flipV="1">
            <a:off x="7233042" y="3414098"/>
            <a:ext cx="0" cy="365760"/>
          </a:xfrm>
          <a:prstGeom prst="straightConnector1">
            <a:avLst/>
          </a:prstGeom>
          <a:ln w="38100">
            <a:solidFill>
              <a:srgbClr val="FA010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1D4269-8C8E-5041-A89F-4D83B935AAF5}"/>
              </a:ext>
            </a:extLst>
          </p:cNvPr>
          <p:cNvCxnSpPr/>
          <p:nvPr/>
        </p:nvCxnSpPr>
        <p:spPr>
          <a:xfrm>
            <a:off x="7502156" y="3382234"/>
            <a:ext cx="0" cy="411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4D66E6-9911-6C49-9E15-F02EE88258B0}"/>
              </a:ext>
            </a:extLst>
          </p:cNvPr>
          <p:cNvSpPr txBox="1"/>
          <p:nvPr/>
        </p:nvSpPr>
        <p:spPr>
          <a:xfrm>
            <a:off x="8326962" y="306626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EC5829-71AD-A94D-9314-E47C2AE0480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54275" y="3474136"/>
            <a:ext cx="4435327" cy="9144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C5F6C8-8D5B-A44D-81E9-DB921A34B854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61431" y="2433089"/>
            <a:ext cx="1828800" cy="37703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8778C8-8FAD-F746-8990-DA18259BEDF9}"/>
              </a:ext>
            </a:extLst>
          </p:cNvPr>
          <p:cNvCxnSpPr>
            <a:cxnSpLocks/>
          </p:cNvCxnSpPr>
          <p:nvPr/>
        </p:nvCxnSpPr>
        <p:spPr>
          <a:xfrm flipH="1">
            <a:off x="4365574" y="3746738"/>
            <a:ext cx="4224028" cy="0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77D66E-3ABB-0246-A410-3DFACBA85E40}"/>
              </a:ext>
            </a:extLst>
          </p:cNvPr>
          <p:cNvCxnSpPr>
            <a:cxnSpLocks noChangeAspect="1"/>
          </p:cNvCxnSpPr>
          <p:nvPr/>
        </p:nvCxnSpPr>
        <p:spPr>
          <a:xfrm>
            <a:off x="3237712" y="2354986"/>
            <a:ext cx="1792226" cy="457200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D0E049-E0CA-834B-A689-1724ACDB2182}"/>
              </a:ext>
            </a:extLst>
          </p:cNvPr>
          <p:cNvSpPr txBox="1"/>
          <p:nvPr/>
        </p:nvSpPr>
        <p:spPr>
          <a:xfrm>
            <a:off x="7368029" y="372993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AE37B3-8BFC-C846-BA75-C720A6D52EA5}"/>
              </a:ext>
            </a:extLst>
          </p:cNvPr>
          <p:cNvSpPr txBox="1"/>
          <p:nvPr/>
        </p:nvSpPr>
        <p:spPr>
          <a:xfrm>
            <a:off x="8233207" y="369991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06924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50AF247-2E5B-3143-84A0-D1493AF30145}"/>
              </a:ext>
            </a:extLst>
          </p:cNvPr>
          <p:cNvGrpSpPr/>
          <p:nvPr/>
        </p:nvGrpSpPr>
        <p:grpSpPr>
          <a:xfrm>
            <a:off x="3477982" y="1390259"/>
            <a:ext cx="7195441" cy="4279021"/>
            <a:chOff x="3477982" y="1390259"/>
            <a:chExt cx="7195441" cy="42790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1365B2-C8BA-8E4B-BEC2-77642C1E9032}"/>
                </a:ext>
              </a:extLst>
            </p:cNvPr>
            <p:cNvGrpSpPr/>
            <p:nvPr/>
          </p:nvGrpSpPr>
          <p:grpSpPr>
            <a:xfrm>
              <a:off x="6341695" y="1390259"/>
              <a:ext cx="4331728" cy="4279021"/>
              <a:chOff x="864420" y="1756605"/>
              <a:chExt cx="2776988" cy="274320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E5D44BD3-2A62-5842-81B1-B5BFCC114C8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64420" y="1756605"/>
                <a:ext cx="2743200" cy="274320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Book Antiqua" panose="02040602050305030304" pitchFamily="18" charset="0"/>
                </a:endParaRPr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2A8357B5-6D14-B644-9757-6A8DFCFBA8A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088" y="1865460"/>
                <a:ext cx="2560320" cy="256032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Book Antiqua" panose="02040602050305030304" pitchFamily="18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54547F5-2000-DB4C-A636-ABB8E0646AB7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82" y="3506541"/>
              <a:ext cx="539496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E29CE0-8CA1-F24E-A898-8F59AB44B0DC}"/>
                </a:ext>
              </a:extLst>
            </p:cNvPr>
            <p:cNvCxnSpPr>
              <a:stCxn id="25" idx="0"/>
              <a:endCxn id="25" idx="2"/>
            </p:cNvCxnSpPr>
            <p:nvPr/>
          </p:nvCxnSpPr>
          <p:spPr>
            <a:xfrm flipH="1">
              <a:off x="8447397" y="1390259"/>
              <a:ext cx="33810" cy="4278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7311026-19F1-A54C-82FD-272A171121D4}"/>
                </a:ext>
              </a:extLst>
            </p:cNvPr>
            <p:cNvCxnSpPr/>
            <p:nvPr/>
          </p:nvCxnSpPr>
          <p:spPr>
            <a:xfrm>
              <a:off x="7428291" y="3384427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06B99C-6A19-FE48-B7D8-FFCFA8DEDC51}"/>
                </a:ext>
              </a:extLst>
            </p:cNvPr>
            <p:cNvSpPr txBox="1"/>
            <p:nvPr/>
          </p:nvSpPr>
          <p:spPr>
            <a:xfrm>
              <a:off x="7278913" y="350654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E043E-4503-AB4E-97DA-BC4EB06BB188}"/>
                </a:ext>
              </a:extLst>
            </p:cNvPr>
            <p:cNvSpPr txBox="1"/>
            <p:nvPr/>
          </p:nvSpPr>
          <p:spPr>
            <a:xfrm>
              <a:off x="5926418" y="350654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V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805C5E-A997-E94A-A424-B7FA89D79F99}"/>
                </a:ext>
              </a:extLst>
            </p:cNvPr>
            <p:cNvCxnSpPr>
              <a:cxnSpLocks/>
            </p:cNvCxnSpPr>
            <p:nvPr/>
          </p:nvCxnSpPr>
          <p:spPr>
            <a:xfrm>
              <a:off x="3970070" y="3163832"/>
              <a:ext cx="237744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6594A6-E56C-2449-9141-E436C2373A1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817622" y="2405987"/>
              <a:ext cx="2560320" cy="1089532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557AB4-0B12-FF4E-A898-7E7636822B2E}"/>
                </a:ext>
              </a:extLst>
            </p:cNvPr>
            <p:cNvSpPr txBox="1"/>
            <p:nvPr/>
          </p:nvSpPr>
          <p:spPr>
            <a:xfrm>
              <a:off x="4092546" y="25268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F5947-7F49-E04A-AFBF-304C90508BD9}"/>
                </a:ext>
              </a:extLst>
            </p:cNvPr>
            <p:cNvSpPr txBox="1"/>
            <p:nvPr/>
          </p:nvSpPr>
          <p:spPr>
            <a:xfrm>
              <a:off x="4178589" y="4322693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1’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364373E-6C4F-3041-92CA-25CF77D1EF5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837140" y="2405989"/>
              <a:ext cx="2560320" cy="76601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C64C21-D3F6-104F-88C7-4E98A605A6FF}"/>
                </a:ext>
              </a:extLst>
            </p:cNvPr>
            <p:cNvSpPr txBox="1"/>
            <p:nvPr/>
          </p:nvSpPr>
          <p:spPr>
            <a:xfrm>
              <a:off x="4945394" y="236217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890AF-A5E1-1843-AE1D-4A94636C42A8}"/>
                </a:ext>
              </a:extLst>
            </p:cNvPr>
            <p:cNvSpPr txBox="1"/>
            <p:nvPr/>
          </p:nvSpPr>
          <p:spPr>
            <a:xfrm>
              <a:off x="4666388" y="311293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2’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AA0FAC-E602-C746-B039-0CEF238237B0}"/>
                </a:ext>
              </a:extLst>
            </p:cNvPr>
            <p:cNvSpPr txBox="1"/>
            <p:nvPr/>
          </p:nvSpPr>
          <p:spPr>
            <a:xfrm>
              <a:off x="6918486" y="2789945"/>
              <a:ext cx="42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AB03C8-78C8-A548-8B05-5B603717BE9B}"/>
                </a:ext>
              </a:extLst>
            </p:cNvPr>
            <p:cNvSpPr txBox="1"/>
            <p:nvPr/>
          </p:nvSpPr>
          <p:spPr>
            <a:xfrm>
              <a:off x="3625717" y="208247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FF6697F-7511-0741-8F83-731EA30520CC}"/>
                </a:ext>
              </a:extLst>
            </p:cNvPr>
            <p:cNvCxnSpPr/>
            <p:nvPr/>
          </p:nvCxnSpPr>
          <p:spPr>
            <a:xfrm flipV="1">
              <a:off x="3846460" y="2432845"/>
              <a:ext cx="0" cy="1073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33EDBC-DA9B-6942-87F1-88AD0D8B2C41}"/>
                </a:ext>
              </a:extLst>
            </p:cNvPr>
            <p:cNvSpPr txBox="1"/>
            <p:nvPr/>
          </p:nvSpPr>
          <p:spPr>
            <a:xfrm>
              <a:off x="6976271" y="3485697"/>
              <a:ext cx="288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BD9F9A-3D75-3745-8ADA-677A18656E68}"/>
                </a:ext>
              </a:extLst>
            </p:cNvPr>
            <p:cNvSpPr txBox="1"/>
            <p:nvPr/>
          </p:nvSpPr>
          <p:spPr>
            <a:xfrm>
              <a:off x="3628276" y="3489010"/>
              <a:ext cx="42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O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C98B4E-6FC4-1943-AF58-FAC458C43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7140" y="3521015"/>
              <a:ext cx="2512198" cy="1069054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E308-250C-944F-A157-090BA461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8741" y="2629305"/>
              <a:ext cx="2512198" cy="106905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9AECC7-0347-4444-AD50-9030917304FC}"/>
                </a:ext>
              </a:extLst>
            </p:cNvPr>
            <p:cNvCxnSpPr>
              <a:cxnSpLocks/>
            </p:cNvCxnSpPr>
            <p:nvPr/>
          </p:nvCxnSpPr>
          <p:spPr>
            <a:xfrm>
              <a:off x="5948247" y="3163832"/>
              <a:ext cx="301752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FCC4AE5-F62C-5749-BDEC-11A433918369}"/>
                </a:ext>
              </a:extLst>
            </p:cNvPr>
            <p:cNvCxnSpPr>
              <a:cxnSpLocks/>
            </p:cNvCxnSpPr>
            <p:nvPr/>
          </p:nvCxnSpPr>
          <p:spPr>
            <a:xfrm>
              <a:off x="4822301" y="2705346"/>
              <a:ext cx="3619867" cy="1083022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8F71D-D590-A14A-976C-3BCE9A599288}"/>
                </a:ext>
              </a:extLst>
            </p:cNvPr>
            <p:cNvCxnSpPr/>
            <p:nvPr/>
          </p:nvCxnSpPr>
          <p:spPr>
            <a:xfrm flipV="1">
              <a:off x="7144548" y="3141453"/>
              <a:ext cx="0" cy="3657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7E0467-B8BE-4B47-92D9-4C953C3FEFED}"/>
                </a:ext>
              </a:extLst>
            </p:cNvPr>
            <p:cNvSpPr txBox="1"/>
            <p:nvPr/>
          </p:nvSpPr>
          <p:spPr>
            <a:xfrm>
              <a:off x="5981082" y="271033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Y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1632CD5-C04B-8A41-B298-EF9D5ACCE442}"/>
                </a:ext>
              </a:extLst>
            </p:cNvPr>
            <p:cNvCxnSpPr/>
            <p:nvPr/>
          </p:nvCxnSpPr>
          <p:spPr>
            <a:xfrm flipV="1">
              <a:off x="7428291" y="3187598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EC7A9C-7C3B-A14B-8E7D-5C4B7A07F5AC}"/>
                </a:ext>
              </a:extLst>
            </p:cNvPr>
            <p:cNvSpPr txBox="1"/>
            <p:nvPr/>
          </p:nvSpPr>
          <p:spPr>
            <a:xfrm>
              <a:off x="7315820" y="2795384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11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B10C3A05-8A0B-BB44-A98A-32A40FB69190}"/>
              </a:ext>
            </a:extLst>
          </p:cNvPr>
          <p:cNvGrpSpPr/>
          <p:nvPr/>
        </p:nvGrpSpPr>
        <p:grpSpPr>
          <a:xfrm>
            <a:off x="1470193" y="861169"/>
            <a:ext cx="9251614" cy="5266890"/>
            <a:chOff x="1470193" y="861169"/>
            <a:chExt cx="9251614" cy="526689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B59D85D-E04B-8841-9E4B-233C7FEB95B1}"/>
                </a:ext>
              </a:extLst>
            </p:cNvPr>
            <p:cNvCxnSpPr/>
            <p:nvPr/>
          </p:nvCxnSpPr>
          <p:spPr>
            <a:xfrm flipV="1">
              <a:off x="1470193" y="4763616"/>
              <a:ext cx="4572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B32EFBB-C5B4-F74D-9C51-90DCE3E3615A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2139748" y="3147169"/>
              <a:ext cx="4572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C10F8D-D334-C340-9ABE-C6ECD8014876}"/>
                </a:ext>
              </a:extLst>
            </p:cNvPr>
            <p:cNvSpPr/>
            <p:nvPr/>
          </p:nvSpPr>
          <p:spPr>
            <a:xfrm>
              <a:off x="2090837" y="468706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60867-B8E4-9246-BA93-CE812BB307E4}"/>
                </a:ext>
              </a:extLst>
            </p:cNvPr>
            <p:cNvCxnSpPr>
              <a:cxnSpLocks/>
            </p:cNvCxnSpPr>
            <p:nvPr/>
          </p:nvCxnSpPr>
          <p:spPr>
            <a:xfrm rot="8100000" flipV="1">
              <a:off x="4465648" y="3906286"/>
              <a:ext cx="19202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A8852B-D047-1047-8D49-C6AB721A16D3}"/>
                    </a:ext>
                  </a:extLst>
                </p:cNvPr>
                <p:cNvSpPr txBox="1"/>
                <p:nvPr/>
              </p:nvSpPr>
              <p:spPr>
                <a:xfrm>
                  <a:off x="3465979" y="5604839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A8852B-D047-1047-8D49-C6AB721A1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979" y="5604839"/>
                  <a:ext cx="486222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CF5DE2-884C-3A42-BA44-E7B2A821F469}"/>
                    </a:ext>
                  </a:extLst>
                </p:cNvPr>
                <p:cNvSpPr txBox="1"/>
                <p:nvPr/>
              </p:nvSpPr>
              <p:spPr>
                <a:xfrm>
                  <a:off x="1756690" y="4831074"/>
                  <a:ext cx="498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CF5DE2-884C-3A42-BA44-E7B2A821F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6690" y="4831074"/>
                  <a:ext cx="49802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F6F2E8-BBA3-5D4A-B565-E57B569F9A18}"/>
                    </a:ext>
                  </a:extLst>
                </p:cNvPr>
                <p:cNvSpPr txBox="1"/>
                <p:nvPr/>
              </p:nvSpPr>
              <p:spPr>
                <a:xfrm>
                  <a:off x="6013428" y="4721864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F6F2E8-BBA3-5D4A-B565-E57B569F9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428" y="4721864"/>
                  <a:ext cx="51725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8A55831B-18A0-F345-B3A6-2FCFB221D647}"/>
                </a:ext>
              </a:extLst>
            </p:cNvPr>
            <p:cNvSpPr/>
            <p:nvPr/>
          </p:nvSpPr>
          <p:spPr>
            <a:xfrm>
              <a:off x="5659084" y="4165359"/>
              <a:ext cx="1131169" cy="1334810"/>
            </a:xfrm>
            <a:prstGeom prst="arc">
              <a:avLst>
                <a:gd name="adj1" fmla="val 11245051"/>
                <a:gd name="adj2" fmla="val 1288226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9B76505-7DE4-4D4B-8141-2CB4CC8F4FED}"/>
                    </a:ext>
                  </a:extLst>
                </p:cNvPr>
                <p:cNvSpPr txBox="1"/>
                <p:nvPr/>
              </p:nvSpPr>
              <p:spPr>
                <a:xfrm>
                  <a:off x="4367449" y="4118040"/>
                  <a:ext cx="4862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9B76505-7DE4-4D4B-8141-2CB4CC8F4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449" y="4118040"/>
                  <a:ext cx="48622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B4D3BB-D1BD-AF47-AB7D-7063CEBC770B}"/>
                </a:ext>
              </a:extLst>
            </p:cNvPr>
            <p:cNvCxnSpPr/>
            <p:nvPr/>
          </p:nvCxnSpPr>
          <p:spPr>
            <a:xfrm flipV="1">
              <a:off x="6019947" y="4753671"/>
              <a:ext cx="4572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C373B0-35EA-E043-87F9-B07FECB6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277" y="3999143"/>
              <a:ext cx="3150491" cy="76745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E16B180-0364-654C-9396-946A60971582}"/>
                </a:ext>
              </a:extLst>
            </p:cNvPr>
            <p:cNvSpPr/>
            <p:nvPr/>
          </p:nvSpPr>
          <p:spPr>
            <a:xfrm>
              <a:off x="4757862" y="3297539"/>
              <a:ext cx="1131169" cy="1334810"/>
            </a:xfrm>
            <a:prstGeom prst="arc">
              <a:avLst>
                <a:gd name="adj1" fmla="val 7753040"/>
                <a:gd name="adj2" fmla="val 947690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7921B1-2E0C-5B4E-8CDC-332303A79C50}"/>
                    </a:ext>
                  </a:extLst>
                </p:cNvPr>
                <p:cNvSpPr txBox="1"/>
                <p:nvPr/>
              </p:nvSpPr>
              <p:spPr>
                <a:xfrm>
                  <a:off x="5113976" y="3429000"/>
                  <a:ext cx="538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7921B1-2E0C-5B4E-8CDC-332303A79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976" y="3429000"/>
                  <a:ext cx="5380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ABA0186-670E-9741-8998-B8B12F729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9398" y="4026715"/>
              <a:ext cx="5192549" cy="730915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6077F21F-77B1-5C48-9B31-CBDCBA16AFAC}"/>
                </a:ext>
              </a:extLst>
            </p:cNvPr>
            <p:cNvSpPr/>
            <p:nvPr/>
          </p:nvSpPr>
          <p:spPr>
            <a:xfrm>
              <a:off x="4886682" y="3267258"/>
              <a:ext cx="1131169" cy="1334810"/>
            </a:xfrm>
            <a:prstGeom prst="arc">
              <a:avLst>
                <a:gd name="adj1" fmla="val 18788790"/>
                <a:gd name="adj2" fmla="val 93677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F041886-0BF2-CA43-9C8F-DAD27B0ACE87}"/>
                    </a:ext>
                  </a:extLst>
                </p:cNvPr>
                <p:cNvSpPr txBox="1"/>
                <p:nvPr/>
              </p:nvSpPr>
              <p:spPr>
                <a:xfrm>
                  <a:off x="6001235" y="3425604"/>
                  <a:ext cx="51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F041886-0BF2-CA43-9C8F-DAD27B0AC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235" y="3425604"/>
                  <a:ext cx="519373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4762" r="-4762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D866D8-8AB4-B44D-AED9-F670F2504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5782" y="3561835"/>
              <a:ext cx="5192549" cy="73091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2B5EC89-396C-F042-B94A-085CCF2BE87B}"/>
                    </a:ext>
                  </a:extLst>
                </p:cNvPr>
                <p:cNvSpPr txBox="1"/>
                <p:nvPr/>
              </p:nvSpPr>
              <p:spPr>
                <a:xfrm>
                  <a:off x="4944489" y="4379650"/>
                  <a:ext cx="8311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2B5EC89-396C-F042-B94A-085CCF2BE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489" y="4379650"/>
                  <a:ext cx="831125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1CB5E68-5CEA-4D41-9266-DE80711F4E01}"/>
                    </a:ext>
                  </a:extLst>
                </p:cNvPr>
                <p:cNvSpPr txBox="1"/>
                <p:nvPr/>
              </p:nvSpPr>
              <p:spPr>
                <a:xfrm>
                  <a:off x="3089981" y="3331484"/>
                  <a:ext cx="51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1CB5E68-5CEA-4D41-9266-DE80711F4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981" y="3331484"/>
                  <a:ext cx="51898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3970B5-468C-7F49-814C-51B347E87661}"/>
                </a:ext>
              </a:extLst>
            </p:cNvPr>
            <p:cNvCxnSpPr/>
            <p:nvPr/>
          </p:nvCxnSpPr>
          <p:spPr>
            <a:xfrm>
              <a:off x="3337560" y="4664201"/>
              <a:ext cx="0" cy="2158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D25B303-EBA4-C244-BD0C-1C305B037F71}"/>
                    </a:ext>
                  </a:extLst>
                </p:cNvPr>
                <p:cNvSpPr txBox="1"/>
                <p:nvPr/>
              </p:nvSpPr>
              <p:spPr>
                <a:xfrm>
                  <a:off x="10204551" y="4763616"/>
                  <a:ext cx="5172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D25B303-EBA4-C244-BD0C-1C305B03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551" y="4763616"/>
                  <a:ext cx="51725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42BAD1-0083-FA44-8B06-4D00C72D67DB}"/>
                </a:ext>
              </a:extLst>
            </p:cNvPr>
            <p:cNvGrpSpPr/>
            <p:nvPr/>
          </p:nvGrpSpPr>
          <p:grpSpPr>
            <a:xfrm>
              <a:off x="2076292" y="5572815"/>
              <a:ext cx="4090300" cy="224377"/>
              <a:chOff x="2005700" y="5691864"/>
              <a:chExt cx="4090300" cy="22437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DF688F-2BF4-AE48-8634-826E2E791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0837" y="5799769"/>
                <a:ext cx="40051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C81A0C-46B2-5542-B11A-BD5E5D310B95}"/>
                  </a:ext>
                </a:extLst>
              </p:cNvPr>
              <p:cNvCxnSpPr/>
              <p:nvPr/>
            </p:nvCxnSpPr>
            <p:spPr>
              <a:xfrm>
                <a:off x="2005700" y="5691864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78AD150-F748-CE4E-8285-6CC02C47E221}"/>
                  </a:ext>
                </a:extLst>
              </p:cNvPr>
              <p:cNvCxnSpPr/>
              <p:nvPr/>
            </p:nvCxnSpPr>
            <p:spPr>
              <a:xfrm>
                <a:off x="6042193" y="5700432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7E503BC-9904-9D4D-80D2-A174D6C543A0}"/>
                    </a:ext>
                  </a:extLst>
                </p:cNvPr>
                <p:cNvSpPr txBox="1"/>
                <p:nvPr/>
              </p:nvSpPr>
              <p:spPr>
                <a:xfrm>
                  <a:off x="4249651" y="4995915"/>
                  <a:ext cx="10600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7E503BC-9904-9D4D-80D2-A174D6C54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651" y="4995915"/>
                  <a:ext cx="1060098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E66F153-BFBB-FF43-8CA5-BA3FE95BD928}"/>
                </a:ext>
              </a:extLst>
            </p:cNvPr>
            <p:cNvGrpSpPr/>
            <p:nvPr/>
          </p:nvGrpSpPr>
          <p:grpSpPr>
            <a:xfrm>
              <a:off x="3349475" y="4928552"/>
              <a:ext cx="2743200" cy="224377"/>
              <a:chOff x="2005700" y="5691864"/>
              <a:chExt cx="4090300" cy="224377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C0B050F-6E2E-FE48-BD9F-CE34E9CA7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0837" y="5799769"/>
                <a:ext cx="40051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9E1F0ED-1D4B-4447-9966-8E9790264EBE}"/>
                  </a:ext>
                </a:extLst>
              </p:cNvPr>
              <p:cNvCxnSpPr/>
              <p:nvPr/>
            </p:nvCxnSpPr>
            <p:spPr>
              <a:xfrm>
                <a:off x="2005700" y="5691864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05F4BAA-6092-F74D-82D6-5C3AEC379A3F}"/>
                  </a:ext>
                </a:extLst>
              </p:cNvPr>
              <p:cNvCxnSpPr/>
              <p:nvPr/>
            </p:nvCxnSpPr>
            <p:spPr>
              <a:xfrm>
                <a:off x="6042193" y="5700432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2361F39-B1DE-F243-A726-FEFBF393F4D2}"/>
                </a:ext>
              </a:extLst>
            </p:cNvPr>
            <p:cNvGrpSpPr/>
            <p:nvPr/>
          </p:nvGrpSpPr>
          <p:grpSpPr>
            <a:xfrm rot="482546">
              <a:off x="3411516" y="4463285"/>
              <a:ext cx="2743200" cy="224377"/>
              <a:chOff x="2005700" y="5691864"/>
              <a:chExt cx="4090300" cy="224377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C5C95F8-6B96-814B-AA31-4997EE55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0837" y="5799769"/>
                <a:ext cx="40051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CF93969-1E90-8E4E-9FCE-C1567CF0663A}"/>
                  </a:ext>
                </a:extLst>
              </p:cNvPr>
              <p:cNvCxnSpPr/>
              <p:nvPr/>
            </p:nvCxnSpPr>
            <p:spPr>
              <a:xfrm>
                <a:off x="2005700" y="5691864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BE33A5F-D424-3A4E-9DCE-9D9BA2BB87C0}"/>
                  </a:ext>
                </a:extLst>
              </p:cNvPr>
              <p:cNvCxnSpPr/>
              <p:nvPr/>
            </p:nvCxnSpPr>
            <p:spPr>
              <a:xfrm>
                <a:off x="6042193" y="5700432"/>
                <a:ext cx="0" cy="2158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DF3BDFF-DE38-9F4B-81D4-C25B97551F33}"/>
                </a:ext>
              </a:extLst>
            </p:cNvPr>
            <p:cNvCxnSpPr/>
            <p:nvPr/>
          </p:nvCxnSpPr>
          <p:spPr>
            <a:xfrm>
              <a:off x="4227813" y="3996369"/>
              <a:ext cx="38404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652DA60-5327-714D-A8E5-32C976654BF5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438054" y="4236189"/>
              <a:ext cx="6675120" cy="9396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950D54E-52D1-BA4A-A549-16131379891C}"/>
                    </a:ext>
                  </a:extLst>
                </p:cNvPr>
                <p:cNvSpPr txBox="1"/>
                <p:nvPr/>
              </p:nvSpPr>
              <p:spPr>
                <a:xfrm>
                  <a:off x="8042235" y="3644676"/>
                  <a:ext cx="51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950D54E-52D1-BA4A-A549-161313798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235" y="3644676"/>
                  <a:ext cx="51898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B12784A-726B-6845-9CAF-4E8E48EE535A}"/>
                    </a:ext>
                  </a:extLst>
                </p:cNvPr>
                <p:cNvSpPr txBox="1"/>
                <p:nvPr/>
              </p:nvSpPr>
              <p:spPr>
                <a:xfrm>
                  <a:off x="2896523" y="3963799"/>
                  <a:ext cx="51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B12784A-726B-6845-9CAF-4E8E48EE5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523" y="3963799"/>
                  <a:ext cx="518988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4878" r="-243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24A856F-AAF9-DA44-A2B3-8956603B92FB}"/>
                </a:ext>
              </a:extLst>
            </p:cNvPr>
            <p:cNvSpPr/>
            <p:nvPr/>
          </p:nvSpPr>
          <p:spPr>
            <a:xfrm>
              <a:off x="6470285" y="3371154"/>
              <a:ext cx="846482" cy="1508253"/>
            </a:xfrm>
            <a:prstGeom prst="arc">
              <a:avLst>
                <a:gd name="adj1" fmla="val 20528196"/>
                <a:gd name="adj2" fmla="val 10912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C70BC43-7351-4749-BDF3-6B5D7C5CE6B9}"/>
                    </a:ext>
                  </a:extLst>
                </p:cNvPr>
                <p:cNvSpPr txBox="1"/>
                <p:nvPr/>
              </p:nvSpPr>
              <p:spPr>
                <a:xfrm>
                  <a:off x="7411125" y="3921825"/>
                  <a:ext cx="492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C70BC43-7351-4749-BDF3-6B5D7C5CE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125" y="3921825"/>
                  <a:ext cx="49212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0A033777-FE71-2740-8B4C-FF9299406AF4}"/>
                </a:ext>
              </a:extLst>
            </p:cNvPr>
            <p:cNvSpPr/>
            <p:nvPr/>
          </p:nvSpPr>
          <p:spPr>
            <a:xfrm>
              <a:off x="6898000" y="4129990"/>
              <a:ext cx="846482" cy="1508253"/>
            </a:xfrm>
            <a:prstGeom prst="arc">
              <a:avLst>
                <a:gd name="adj1" fmla="val 20528196"/>
                <a:gd name="adj2" fmla="val 10912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1D50FC3-B753-EA44-9EEB-37AC72FE55BD}"/>
                    </a:ext>
                  </a:extLst>
                </p:cNvPr>
                <p:cNvSpPr txBox="1"/>
                <p:nvPr/>
              </p:nvSpPr>
              <p:spPr>
                <a:xfrm>
                  <a:off x="7887651" y="4591797"/>
                  <a:ext cx="492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1D50FC3-B753-EA44-9EEB-37AC72FE5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651" y="4591797"/>
                  <a:ext cx="49212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6F4AC21-70D5-9D46-A0DD-1D4ED0400C2C}"/>
                    </a:ext>
                  </a:extLst>
                </p:cNvPr>
                <p:cNvSpPr txBox="1"/>
                <p:nvPr/>
              </p:nvSpPr>
              <p:spPr>
                <a:xfrm>
                  <a:off x="6022655" y="2734868"/>
                  <a:ext cx="6222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6F4AC21-70D5-9D46-A0DD-1D4ED0400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655" y="2734868"/>
                  <a:ext cx="62228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C78E68E-B728-F144-B038-71A591633558}"/>
                    </a:ext>
                  </a:extLst>
                </p:cNvPr>
                <p:cNvSpPr txBox="1"/>
                <p:nvPr/>
              </p:nvSpPr>
              <p:spPr>
                <a:xfrm>
                  <a:off x="2800834" y="4753671"/>
                  <a:ext cx="6014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C78E68E-B728-F144-B038-71A591633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834" y="4753671"/>
                  <a:ext cx="601447" cy="523220"/>
                </a:xfrm>
                <a:prstGeom prst="rect">
                  <a:avLst/>
                </a:prstGeom>
                <a:blipFill>
                  <a:blip r:embed="rId17"/>
                  <a:stretch>
                    <a:fillRect l="-6250" r="-625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08899D3-8D8B-1F4D-A2E9-CEBE01A2B30D}"/>
                </a:ext>
              </a:extLst>
            </p:cNvPr>
            <p:cNvCxnSpPr/>
            <p:nvPr/>
          </p:nvCxnSpPr>
          <p:spPr>
            <a:xfrm>
              <a:off x="3756193" y="4778501"/>
              <a:ext cx="8798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7EEBD5-382A-1F4B-821C-DA0928A0DC97}"/>
                </a:ext>
              </a:extLst>
            </p:cNvPr>
            <p:cNvCxnSpPr/>
            <p:nvPr/>
          </p:nvCxnSpPr>
          <p:spPr>
            <a:xfrm>
              <a:off x="8301729" y="4748782"/>
              <a:ext cx="8798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94F984A-105F-E64B-841A-44F38E5C900B}"/>
                    </a:ext>
                  </a:extLst>
                </p:cNvPr>
                <p:cNvSpPr txBox="1"/>
                <p:nvPr/>
              </p:nvSpPr>
              <p:spPr>
                <a:xfrm>
                  <a:off x="9250322" y="5081619"/>
                  <a:ext cx="590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94F984A-105F-E64B-841A-44F38E5C9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0322" y="5081619"/>
                  <a:ext cx="59022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84680B3-048C-F54B-B2B4-F8E7AC0A13F6}"/>
                </a:ext>
              </a:extLst>
            </p:cNvPr>
            <p:cNvCxnSpPr>
              <a:cxnSpLocks/>
            </p:cNvCxnSpPr>
            <p:nvPr/>
          </p:nvCxnSpPr>
          <p:spPr>
            <a:xfrm>
              <a:off x="3415511" y="4293989"/>
              <a:ext cx="0" cy="5530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80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7C4919-70B0-1F4A-A907-942847BC904A}"/>
              </a:ext>
            </a:extLst>
          </p:cNvPr>
          <p:cNvSpPr/>
          <p:nvPr/>
        </p:nvSpPr>
        <p:spPr>
          <a:xfrm>
            <a:off x="3331029" y="1534885"/>
            <a:ext cx="4572000" cy="457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E880B6-146D-E640-9F57-CC6404F58770}"/>
              </a:ext>
            </a:extLst>
          </p:cNvPr>
          <p:cNvSpPr/>
          <p:nvPr/>
        </p:nvSpPr>
        <p:spPr>
          <a:xfrm>
            <a:off x="3282043" y="3804557"/>
            <a:ext cx="4686300" cy="2318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83371B-88AA-644D-856B-A8449BB557A0}"/>
              </a:ext>
            </a:extLst>
          </p:cNvPr>
          <p:cNvCxnSpPr>
            <a:stCxn id="2" idx="0"/>
          </p:cNvCxnSpPr>
          <p:nvPr/>
        </p:nvCxnSpPr>
        <p:spPr>
          <a:xfrm>
            <a:off x="5617029" y="153488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1ACC9B-21E3-714E-8AB7-E6366DF016EC}"/>
              </a:ext>
            </a:extLst>
          </p:cNvPr>
          <p:cNvCxnSpPr>
            <a:stCxn id="2" idx="0"/>
          </p:cNvCxnSpPr>
          <p:nvPr/>
        </p:nvCxnSpPr>
        <p:spPr>
          <a:xfrm>
            <a:off x="5617029" y="1534885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2511204-F2B2-7942-938C-98F377BBBB6A}"/>
              </a:ext>
            </a:extLst>
          </p:cNvPr>
          <p:cNvSpPr/>
          <p:nvPr/>
        </p:nvSpPr>
        <p:spPr>
          <a:xfrm>
            <a:off x="5527224" y="3288573"/>
            <a:ext cx="179614" cy="182880"/>
          </a:xfrm>
          <a:prstGeom prst="ellipse">
            <a:avLst/>
          </a:prstGeom>
          <a:solidFill>
            <a:srgbClr val="FA010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944C1E3-86FC-3541-ACF6-C8BD2584A4F1}"/>
              </a:ext>
            </a:extLst>
          </p:cNvPr>
          <p:cNvSpPr/>
          <p:nvPr/>
        </p:nvSpPr>
        <p:spPr>
          <a:xfrm>
            <a:off x="5617029" y="930729"/>
            <a:ext cx="295982" cy="131237"/>
          </a:xfrm>
          <a:custGeom>
            <a:avLst/>
            <a:gdLst>
              <a:gd name="connsiteX0" fmla="*/ 0 w 295982"/>
              <a:gd name="connsiteY0" fmla="*/ 0 h 131237"/>
              <a:gd name="connsiteX1" fmla="*/ 146957 w 295982"/>
              <a:gd name="connsiteY1" fmla="*/ 130628 h 131237"/>
              <a:gd name="connsiteX2" fmla="*/ 244928 w 295982"/>
              <a:gd name="connsiteY2" fmla="*/ 97971 h 131237"/>
              <a:gd name="connsiteX3" fmla="*/ 293914 w 295982"/>
              <a:gd name="connsiteY3" fmla="*/ 81642 h 131237"/>
              <a:gd name="connsiteX4" fmla="*/ 277585 w 295982"/>
              <a:gd name="connsiteY4" fmla="*/ 97971 h 13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982" h="131237">
                <a:moveTo>
                  <a:pt x="0" y="0"/>
                </a:moveTo>
                <a:cubicBezTo>
                  <a:pt x="40779" y="57091"/>
                  <a:pt x="62057" y="139118"/>
                  <a:pt x="146957" y="130628"/>
                </a:cubicBezTo>
                <a:cubicBezTo>
                  <a:pt x="181210" y="127203"/>
                  <a:pt x="212271" y="108857"/>
                  <a:pt x="244928" y="97971"/>
                </a:cubicBezTo>
                <a:cubicBezTo>
                  <a:pt x="261257" y="92528"/>
                  <a:pt x="306085" y="69471"/>
                  <a:pt x="293914" y="81642"/>
                </a:cubicBezTo>
                <a:lnTo>
                  <a:pt x="277585" y="97971"/>
                </a:lnTo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26D264A-8985-C645-BCE0-406F0A922030}"/>
              </a:ext>
            </a:extLst>
          </p:cNvPr>
          <p:cNvSpPr/>
          <p:nvPr/>
        </p:nvSpPr>
        <p:spPr>
          <a:xfrm>
            <a:off x="5625193" y="930729"/>
            <a:ext cx="342900" cy="150947"/>
          </a:xfrm>
          <a:custGeom>
            <a:avLst/>
            <a:gdLst>
              <a:gd name="connsiteX0" fmla="*/ 0 w 342900"/>
              <a:gd name="connsiteY0" fmla="*/ 0 h 150947"/>
              <a:gd name="connsiteX1" fmla="*/ 195943 w 342900"/>
              <a:gd name="connsiteY1" fmla="*/ 16328 h 150947"/>
              <a:gd name="connsiteX2" fmla="*/ 293914 w 342900"/>
              <a:gd name="connsiteY2" fmla="*/ 48985 h 150947"/>
              <a:gd name="connsiteX3" fmla="*/ 342900 w 342900"/>
              <a:gd name="connsiteY3" fmla="*/ 130628 h 15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" h="150947">
                <a:moveTo>
                  <a:pt x="0" y="0"/>
                </a:moveTo>
                <a:cubicBezTo>
                  <a:pt x="65314" y="5443"/>
                  <a:pt x="131294" y="5553"/>
                  <a:pt x="195943" y="16328"/>
                </a:cubicBezTo>
                <a:cubicBezTo>
                  <a:pt x="229898" y="21987"/>
                  <a:pt x="293914" y="48985"/>
                  <a:pt x="293914" y="48985"/>
                </a:cubicBezTo>
                <a:cubicBezTo>
                  <a:pt x="329005" y="154260"/>
                  <a:pt x="302230" y="171298"/>
                  <a:pt x="342900" y="130628"/>
                </a:cubicBezTo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0B891D5-7152-5940-9F4F-27C31D560EDC}"/>
              </a:ext>
            </a:extLst>
          </p:cNvPr>
          <p:cNvSpPr/>
          <p:nvPr/>
        </p:nvSpPr>
        <p:spPr>
          <a:xfrm>
            <a:off x="5568043" y="927655"/>
            <a:ext cx="424637" cy="101045"/>
          </a:xfrm>
          <a:custGeom>
            <a:avLst/>
            <a:gdLst>
              <a:gd name="connsiteX0" fmla="*/ 0 w 424637"/>
              <a:gd name="connsiteY0" fmla="*/ 101045 h 101045"/>
              <a:gd name="connsiteX1" fmla="*/ 114300 w 424637"/>
              <a:gd name="connsiteY1" fmla="*/ 3074 h 101045"/>
              <a:gd name="connsiteX2" fmla="*/ 375557 w 424637"/>
              <a:gd name="connsiteY2" fmla="*/ 35731 h 101045"/>
              <a:gd name="connsiteX3" fmla="*/ 424543 w 424637"/>
              <a:gd name="connsiteY3" fmla="*/ 84716 h 10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37" h="101045">
                <a:moveTo>
                  <a:pt x="0" y="101045"/>
                </a:moveTo>
                <a:cubicBezTo>
                  <a:pt x="38100" y="68388"/>
                  <a:pt x="65950" y="16505"/>
                  <a:pt x="114300" y="3074"/>
                </a:cubicBezTo>
                <a:cubicBezTo>
                  <a:pt x="161625" y="-10072"/>
                  <a:pt x="308794" y="22378"/>
                  <a:pt x="375557" y="35731"/>
                </a:cubicBezTo>
                <a:cubicBezTo>
                  <a:pt x="429072" y="71407"/>
                  <a:pt x="424543" y="48763"/>
                  <a:pt x="424543" y="847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E3CEC27-3BDB-2546-B98C-619958151894}"/>
              </a:ext>
            </a:extLst>
          </p:cNvPr>
          <p:cNvSpPr/>
          <p:nvPr/>
        </p:nvSpPr>
        <p:spPr>
          <a:xfrm>
            <a:off x="5568043" y="767443"/>
            <a:ext cx="391886" cy="244928"/>
          </a:xfrm>
          <a:custGeom>
            <a:avLst/>
            <a:gdLst>
              <a:gd name="connsiteX0" fmla="*/ 0 w 391886"/>
              <a:gd name="connsiteY0" fmla="*/ 228600 h 244928"/>
              <a:gd name="connsiteX1" fmla="*/ 81643 w 391886"/>
              <a:gd name="connsiteY1" fmla="*/ 65314 h 244928"/>
              <a:gd name="connsiteX2" fmla="*/ 130628 w 391886"/>
              <a:gd name="connsiteY2" fmla="*/ 32657 h 244928"/>
              <a:gd name="connsiteX3" fmla="*/ 228600 w 391886"/>
              <a:gd name="connsiteY3" fmla="*/ 0 h 244928"/>
              <a:gd name="connsiteX4" fmla="*/ 326571 w 391886"/>
              <a:gd name="connsiteY4" fmla="*/ 32657 h 244928"/>
              <a:gd name="connsiteX5" fmla="*/ 359228 w 391886"/>
              <a:gd name="connsiteY5" fmla="*/ 163286 h 244928"/>
              <a:gd name="connsiteX6" fmla="*/ 391886 w 391886"/>
              <a:gd name="connsiteY6" fmla="*/ 244928 h 24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44928">
                <a:moveTo>
                  <a:pt x="0" y="228600"/>
                </a:moveTo>
                <a:cubicBezTo>
                  <a:pt x="12636" y="199117"/>
                  <a:pt x="46862" y="100095"/>
                  <a:pt x="81643" y="65314"/>
                </a:cubicBezTo>
                <a:cubicBezTo>
                  <a:pt x="95519" y="51437"/>
                  <a:pt x="112695" y="40627"/>
                  <a:pt x="130628" y="32657"/>
                </a:cubicBezTo>
                <a:cubicBezTo>
                  <a:pt x="162085" y="18676"/>
                  <a:pt x="228600" y="0"/>
                  <a:pt x="228600" y="0"/>
                </a:cubicBezTo>
                <a:cubicBezTo>
                  <a:pt x="261257" y="10886"/>
                  <a:pt x="315685" y="0"/>
                  <a:pt x="326571" y="32657"/>
                </a:cubicBezTo>
                <a:cubicBezTo>
                  <a:pt x="355751" y="120195"/>
                  <a:pt x="332955" y="45057"/>
                  <a:pt x="359228" y="163286"/>
                </a:cubicBezTo>
                <a:cubicBezTo>
                  <a:pt x="374824" y="233468"/>
                  <a:pt x="360580" y="213624"/>
                  <a:pt x="391886" y="2449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E3B79AF-7DF2-CE45-8F3D-4E0DAF128083}"/>
              </a:ext>
            </a:extLst>
          </p:cNvPr>
          <p:cNvSpPr/>
          <p:nvPr/>
        </p:nvSpPr>
        <p:spPr>
          <a:xfrm>
            <a:off x="5421087" y="-114298"/>
            <a:ext cx="1567542" cy="1261289"/>
          </a:xfrm>
          <a:custGeom>
            <a:avLst/>
            <a:gdLst>
              <a:gd name="connsiteX0" fmla="*/ 228600 w 1583871"/>
              <a:gd name="connsiteY0" fmla="*/ 506186 h 620486"/>
              <a:gd name="connsiteX1" fmla="*/ 65314 w 1583871"/>
              <a:gd name="connsiteY1" fmla="*/ 457200 h 620486"/>
              <a:gd name="connsiteX2" fmla="*/ 32657 w 1583871"/>
              <a:gd name="connsiteY2" fmla="*/ 408215 h 620486"/>
              <a:gd name="connsiteX3" fmla="*/ 0 w 1583871"/>
              <a:gd name="connsiteY3" fmla="*/ 310243 h 620486"/>
              <a:gd name="connsiteX4" fmla="*/ 32657 w 1583871"/>
              <a:gd name="connsiteY4" fmla="*/ 195943 h 620486"/>
              <a:gd name="connsiteX5" fmla="*/ 179614 w 1583871"/>
              <a:gd name="connsiteY5" fmla="*/ 81643 h 620486"/>
              <a:gd name="connsiteX6" fmla="*/ 228600 w 1583871"/>
              <a:gd name="connsiteY6" fmla="*/ 48986 h 620486"/>
              <a:gd name="connsiteX7" fmla="*/ 326571 w 1583871"/>
              <a:gd name="connsiteY7" fmla="*/ 16329 h 620486"/>
              <a:gd name="connsiteX8" fmla="*/ 375557 w 1583871"/>
              <a:gd name="connsiteY8" fmla="*/ 0 h 620486"/>
              <a:gd name="connsiteX9" fmla="*/ 914400 w 1583871"/>
              <a:gd name="connsiteY9" fmla="*/ 48986 h 620486"/>
              <a:gd name="connsiteX10" fmla="*/ 996042 w 1583871"/>
              <a:gd name="connsiteY10" fmla="*/ 65315 h 620486"/>
              <a:gd name="connsiteX11" fmla="*/ 1094014 w 1583871"/>
              <a:gd name="connsiteY11" fmla="*/ 97972 h 620486"/>
              <a:gd name="connsiteX12" fmla="*/ 1224642 w 1583871"/>
              <a:gd name="connsiteY12" fmla="*/ 130629 h 620486"/>
              <a:gd name="connsiteX13" fmla="*/ 1273628 w 1583871"/>
              <a:gd name="connsiteY13" fmla="*/ 146958 h 620486"/>
              <a:gd name="connsiteX14" fmla="*/ 1371600 w 1583871"/>
              <a:gd name="connsiteY14" fmla="*/ 228600 h 620486"/>
              <a:gd name="connsiteX15" fmla="*/ 1436914 w 1583871"/>
              <a:gd name="connsiteY15" fmla="*/ 261258 h 620486"/>
              <a:gd name="connsiteX16" fmla="*/ 1518557 w 1583871"/>
              <a:gd name="connsiteY16" fmla="*/ 359229 h 620486"/>
              <a:gd name="connsiteX17" fmla="*/ 1567542 w 1583871"/>
              <a:gd name="connsiteY17" fmla="*/ 391886 h 620486"/>
              <a:gd name="connsiteX18" fmla="*/ 1583871 w 1583871"/>
              <a:gd name="connsiteY18" fmla="*/ 440872 h 620486"/>
              <a:gd name="connsiteX19" fmla="*/ 1567542 w 1583871"/>
              <a:gd name="connsiteY19" fmla="*/ 538843 h 620486"/>
              <a:gd name="connsiteX20" fmla="*/ 1469571 w 1583871"/>
              <a:gd name="connsiteY20" fmla="*/ 604158 h 620486"/>
              <a:gd name="connsiteX21" fmla="*/ 1371600 w 1583871"/>
              <a:gd name="connsiteY21" fmla="*/ 620486 h 620486"/>
              <a:gd name="connsiteX22" fmla="*/ 1045028 w 1583871"/>
              <a:gd name="connsiteY22" fmla="*/ 604158 h 620486"/>
              <a:gd name="connsiteX23" fmla="*/ 881742 w 1583871"/>
              <a:gd name="connsiteY23" fmla="*/ 571500 h 620486"/>
              <a:gd name="connsiteX24" fmla="*/ 832757 w 1583871"/>
              <a:gd name="connsiteY24" fmla="*/ 555172 h 620486"/>
              <a:gd name="connsiteX25" fmla="*/ 587828 w 1583871"/>
              <a:gd name="connsiteY25" fmla="*/ 555172 h 6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83871" h="620486">
                <a:moveTo>
                  <a:pt x="228600" y="506186"/>
                </a:moveTo>
                <a:cubicBezTo>
                  <a:pt x="156652" y="495908"/>
                  <a:pt x="114821" y="506707"/>
                  <a:pt x="65314" y="457200"/>
                </a:cubicBezTo>
                <a:cubicBezTo>
                  <a:pt x="51438" y="443324"/>
                  <a:pt x="40627" y="426148"/>
                  <a:pt x="32657" y="408215"/>
                </a:cubicBezTo>
                <a:cubicBezTo>
                  <a:pt x="18676" y="376758"/>
                  <a:pt x="0" y="310243"/>
                  <a:pt x="0" y="310243"/>
                </a:cubicBezTo>
                <a:cubicBezTo>
                  <a:pt x="2178" y="301530"/>
                  <a:pt x="23285" y="210000"/>
                  <a:pt x="32657" y="195943"/>
                </a:cubicBezTo>
                <a:cubicBezTo>
                  <a:pt x="63352" y="149900"/>
                  <a:pt x="140689" y="107593"/>
                  <a:pt x="179614" y="81643"/>
                </a:cubicBezTo>
                <a:cubicBezTo>
                  <a:pt x="195943" y="70757"/>
                  <a:pt x="209983" y="55192"/>
                  <a:pt x="228600" y="48986"/>
                </a:cubicBezTo>
                <a:lnTo>
                  <a:pt x="326571" y="16329"/>
                </a:lnTo>
                <a:lnTo>
                  <a:pt x="375557" y="0"/>
                </a:lnTo>
                <a:cubicBezTo>
                  <a:pt x="697078" y="23817"/>
                  <a:pt x="705306" y="10969"/>
                  <a:pt x="914400" y="48986"/>
                </a:cubicBezTo>
                <a:cubicBezTo>
                  <a:pt x="941705" y="53951"/>
                  <a:pt x="969267" y="58013"/>
                  <a:pt x="996042" y="65315"/>
                </a:cubicBezTo>
                <a:cubicBezTo>
                  <a:pt x="1029253" y="74373"/>
                  <a:pt x="1060618" y="89623"/>
                  <a:pt x="1094014" y="97972"/>
                </a:cubicBezTo>
                <a:cubicBezTo>
                  <a:pt x="1137557" y="108858"/>
                  <a:pt x="1182063" y="116436"/>
                  <a:pt x="1224642" y="130629"/>
                </a:cubicBezTo>
                <a:cubicBezTo>
                  <a:pt x="1240971" y="136072"/>
                  <a:pt x="1258233" y="139261"/>
                  <a:pt x="1273628" y="146958"/>
                </a:cubicBezTo>
                <a:cubicBezTo>
                  <a:pt x="1360011" y="190150"/>
                  <a:pt x="1287341" y="168415"/>
                  <a:pt x="1371600" y="228600"/>
                </a:cubicBezTo>
                <a:cubicBezTo>
                  <a:pt x="1391407" y="242748"/>
                  <a:pt x="1417107" y="247110"/>
                  <a:pt x="1436914" y="261258"/>
                </a:cubicBezTo>
                <a:cubicBezTo>
                  <a:pt x="1530542" y="328135"/>
                  <a:pt x="1446945" y="287616"/>
                  <a:pt x="1518557" y="359229"/>
                </a:cubicBezTo>
                <a:cubicBezTo>
                  <a:pt x="1532433" y="373106"/>
                  <a:pt x="1551214" y="381000"/>
                  <a:pt x="1567542" y="391886"/>
                </a:cubicBezTo>
                <a:cubicBezTo>
                  <a:pt x="1572985" y="408215"/>
                  <a:pt x="1583871" y="423660"/>
                  <a:pt x="1583871" y="440872"/>
                </a:cubicBezTo>
                <a:cubicBezTo>
                  <a:pt x="1583871" y="473979"/>
                  <a:pt x="1578012" y="507434"/>
                  <a:pt x="1567542" y="538843"/>
                </a:cubicBezTo>
                <a:cubicBezTo>
                  <a:pt x="1547917" y="597717"/>
                  <a:pt x="1524786" y="593115"/>
                  <a:pt x="1469571" y="604158"/>
                </a:cubicBezTo>
                <a:cubicBezTo>
                  <a:pt x="1437106" y="610651"/>
                  <a:pt x="1404257" y="615043"/>
                  <a:pt x="1371600" y="620486"/>
                </a:cubicBezTo>
                <a:cubicBezTo>
                  <a:pt x="1262743" y="615043"/>
                  <a:pt x="1153700" y="612517"/>
                  <a:pt x="1045028" y="604158"/>
                </a:cubicBezTo>
                <a:cubicBezTo>
                  <a:pt x="1001133" y="600781"/>
                  <a:pt x="927516" y="584578"/>
                  <a:pt x="881742" y="571500"/>
                </a:cubicBezTo>
                <a:cubicBezTo>
                  <a:pt x="865193" y="566772"/>
                  <a:pt x="849085" y="560615"/>
                  <a:pt x="832757" y="555172"/>
                </a:cubicBezTo>
                <a:cubicBezTo>
                  <a:pt x="563818" y="571980"/>
                  <a:pt x="509801" y="633199"/>
                  <a:pt x="587828" y="5551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9F139C1-2630-3949-A448-A2588F2DD76E}"/>
              </a:ext>
            </a:extLst>
          </p:cNvPr>
          <p:cNvGrpSpPr/>
          <p:nvPr/>
        </p:nvGrpSpPr>
        <p:grpSpPr>
          <a:xfrm>
            <a:off x="2728450" y="-781662"/>
            <a:ext cx="5486400" cy="7757649"/>
            <a:chOff x="2816941" y="-693172"/>
            <a:chExt cx="5486400" cy="77576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2DDF9E7-A4D6-7043-900D-DD32A16AACCF}"/>
                </a:ext>
              </a:extLst>
            </p:cNvPr>
            <p:cNvCxnSpPr/>
            <p:nvPr/>
          </p:nvCxnSpPr>
          <p:spPr>
            <a:xfrm>
              <a:off x="3996813" y="4321277"/>
              <a:ext cx="0" cy="27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3B9154-B281-794B-AC62-A82DF91252F8}"/>
                </a:ext>
              </a:extLst>
            </p:cNvPr>
            <p:cNvCxnSpPr/>
            <p:nvPr/>
          </p:nvCxnSpPr>
          <p:spPr>
            <a:xfrm>
              <a:off x="7084141" y="4321277"/>
              <a:ext cx="0" cy="27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197364-1EB2-0449-A198-B6E4E01706A3}"/>
                </a:ext>
              </a:extLst>
            </p:cNvPr>
            <p:cNvSpPr/>
            <p:nvPr/>
          </p:nvSpPr>
          <p:spPr>
            <a:xfrm>
              <a:off x="2816941" y="-693172"/>
              <a:ext cx="5486400" cy="5486400"/>
            </a:xfrm>
            <a:prstGeom prst="ellipse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1BA26D-3753-6C43-A9BB-08D65413133C}"/>
                </a:ext>
              </a:extLst>
            </p:cNvPr>
            <p:cNvCxnSpPr/>
            <p:nvPr/>
          </p:nvCxnSpPr>
          <p:spPr>
            <a:xfrm>
              <a:off x="5560140" y="4336025"/>
              <a:ext cx="15544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D89963-C3FC-7A47-B6CA-038124BC06B6}"/>
                </a:ext>
              </a:extLst>
            </p:cNvPr>
            <p:cNvCxnSpPr>
              <a:stCxn id="5" idx="2"/>
              <a:endCxn id="5" idx="6"/>
            </p:cNvCxnSpPr>
            <p:nvPr/>
          </p:nvCxnSpPr>
          <p:spPr>
            <a:xfrm>
              <a:off x="2816941" y="2050028"/>
              <a:ext cx="548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299688-9044-C944-9CBF-42D82A6022F8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5560141" y="-693172"/>
              <a:ext cx="0" cy="274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A53AD8-7729-4F4D-AACC-0B22A69E9B33}"/>
                </a:ext>
              </a:extLst>
            </p:cNvPr>
            <p:cNvCxnSpPr/>
            <p:nvPr/>
          </p:nvCxnSpPr>
          <p:spPr>
            <a:xfrm>
              <a:off x="5560141" y="2050028"/>
              <a:ext cx="1524000" cy="22712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AF9B55-4A98-F740-9A4F-C66354F5F7B2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>
              <a:off x="5560140" y="2050028"/>
              <a:ext cx="1" cy="27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3F99377-3ADF-E645-A6FB-E5C711900141}"/>
                </a:ext>
              </a:extLst>
            </p:cNvPr>
            <p:cNvSpPr/>
            <p:nvPr/>
          </p:nvSpPr>
          <p:spPr>
            <a:xfrm>
              <a:off x="4719482" y="796412"/>
              <a:ext cx="1681316" cy="1850923"/>
            </a:xfrm>
            <a:prstGeom prst="arc">
              <a:avLst>
                <a:gd name="adj1" fmla="val 4027391"/>
                <a:gd name="adj2" fmla="val 554909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88710BB-4C01-2044-B4F3-0748AD48BD65}"/>
                    </a:ext>
                  </a:extLst>
                </p:cNvPr>
                <p:cNvSpPr txBox="1"/>
                <p:nvPr/>
              </p:nvSpPr>
              <p:spPr>
                <a:xfrm>
                  <a:off x="5451988" y="2544466"/>
                  <a:ext cx="4789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88710BB-4C01-2044-B4F3-0748AD48B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988" y="2544466"/>
                  <a:ext cx="47891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B2F8BB-67AE-CA4D-9318-809E6701BBFB}"/>
                    </a:ext>
                  </a:extLst>
                </p:cNvPr>
                <p:cNvSpPr txBox="1"/>
                <p:nvPr/>
              </p:nvSpPr>
              <p:spPr>
                <a:xfrm>
                  <a:off x="5930284" y="3900951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B2F8BB-67AE-CA4D-9318-809E6701B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284" y="3900951"/>
                  <a:ext cx="44582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55D4516-B5C0-E24E-8B69-68202081F285}"/>
                    </a:ext>
                  </a:extLst>
                </p:cNvPr>
                <p:cNvSpPr txBox="1"/>
                <p:nvPr/>
              </p:nvSpPr>
              <p:spPr>
                <a:xfrm>
                  <a:off x="6300116" y="2902299"/>
                  <a:ext cx="5061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55D4516-B5C0-E24E-8B69-68202081F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16" y="2902299"/>
                  <a:ext cx="50616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589ADC-3BC7-F04D-A1C3-79D0D1D2BE4F}"/>
                    </a:ext>
                  </a:extLst>
                </p:cNvPr>
                <p:cNvSpPr txBox="1"/>
                <p:nvPr/>
              </p:nvSpPr>
              <p:spPr>
                <a:xfrm>
                  <a:off x="7013417" y="4277382"/>
                  <a:ext cx="4713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589ADC-3BC7-F04D-A1C3-79D0D1D2B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417" y="4277382"/>
                  <a:ext cx="47134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63E03E-F858-6D45-AF02-C2B94BF93C42}"/>
                </a:ext>
              </a:extLst>
            </p:cNvPr>
            <p:cNvCxnSpPr/>
            <p:nvPr/>
          </p:nvCxnSpPr>
          <p:spPr>
            <a:xfrm>
              <a:off x="5540475" y="4793228"/>
              <a:ext cx="15544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1E37D28-9DD3-E74E-9E25-CE1F67F91DB5}"/>
                </a:ext>
              </a:extLst>
            </p:cNvPr>
            <p:cNvSpPr/>
            <p:nvPr/>
          </p:nvSpPr>
          <p:spPr>
            <a:xfrm>
              <a:off x="5255972" y="4288283"/>
              <a:ext cx="182880" cy="548640"/>
            </a:xfrm>
            <a:prstGeom prst="leftBrace">
              <a:avLst>
                <a:gd name="adj1" fmla="val 4871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D6B08BE-B11A-674D-A0E7-DE901BB087C9}"/>
                    </a:ext>
                  </a:extLst>
                </p:cNvPr>
                <p:cNvSpPr txBox="1"/>
                <p:nvPr/>
              </p:nvSpPr>
              <p:spPr>
                <a:xfrm>
                  <a:off x="4865284" y="4282383"/>
                  <a:ext cx="4713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D6B08BE-B11A-674D-A0E7-DE901BB08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284" y="4282383"/>
                  <a:ext cx="47134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F5ED9ABA-0BA6-594E-B9C9-339805822EC4}"/>
                </a:ext>
              </a:extLst>
            </p:cNvPr>
            <p:cNvSpPr/>
            <p:nvPr/>
          </p:nvSpPr>
          <p:spPr>
            <a:xfrm>
              <a:off x="5231743" y="2083115"/>
              <a:ext cx="228641" cy="2186889"/>
            </a:xfrm>
            <a:prstGeom prst="leftBrace">
              <a:avLst>
                <a:gd name="adj1" fmla="val 4871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7D7D2E-A886-3D49-8605-B9A2B056D687}"/>
                    </a:ext>
                  </a:extLst>
                </p:cNvPr>
                <p:cNvSpPr txBox="1"/>
                <p:nvPr/>
              </p:nvSpPr>
              <p:spPr>
                <a:xfrm>
                  <a:off x="4041188" y="2898408"/>
                  <a:ext cx="13416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7D7D2E-A886-3D49-8605-B9A2B056D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188" y="2898408"/>
                  <a:ext cx="134164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8118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199B38-0F6D-4041-BD15-88C9068A9642}"/>
              </a:ext>
            </a:extLst>
          </p:cNvPr>
          <p:cNvSpPr/>
          <p:nvPr/>
        </p:nvSpPr>
        <p:spPr>
          <a:xfrm>
            <a:off x="5397922" y="-819129"/>
            <a:ext cx="168664" cy="259832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A14DE0-41AD-9E4D-BB79-71EA006DFEF3}"/>
              </a:ext>
            </a:extLst>
          </p:cNvPr>
          <p:cNvCxnSpPr>
            <a:cxnSpLocks/>
          </p:cNvCxnSpPr>
          <p:nvPr/>
        </p:nvCxnSpPr>
        <p:spPr>
          <a:xfrm>
            <a:off x="2921934" y="480035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F67590-D805-7E45-BDE9-FA288D3D60D5}"/>
              </a:ext>
            </a:extLst>
          </p:cNvPr>
          <p:cNvCxnSpPr>
            <a:cxnSpLocks/>
          </p:cNvCxnSpPr>
          <p:nvPr/>
        </p:nvCxnSpPr>
        <p:spPr>
          <a:xfrm flipV="1">
            <a:off x="2921934" y="524527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B15EE-BD19-9848-89F3-1116F56E374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18493" y="885236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221F7-5B8C-0248-8420-978A47B36446}"/>
              </a:ext>
            </a:extLst>
          </p:cNvPr>
          <p:cNvCxnSpPr>
            <a:cxnSpLocks/>
          </p:cNvCxnSpPr>
          <p:nvPr/>
        </p:nvCxnSpPr>
        <p:spPr>
          <a:xfrm flipV="1">
            <a:off x="5191261" y="-325556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807CDC-A2F7-7644-AD28-3B7B51AF402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063145" y="-113067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6CA4C9-ED9A-204F-8987-D89BBF216DED}"/>
              </a:ext>
            </a:extLst>
          </p:cNvPr>
          <p:cNvSpPr txBox="1"/>
          <p:nvPr/>
        </p:nvSpPr>
        <p:spPr>
          <a:xfrm rot="20451149">
            <a:off x="3066398" y="1121943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856517-6DC8-5A47-9EE9-E9741D43D42D}"/>
              </a:ext>
            </a:extLst>
          </p:cNvPr>
          <p:cNvCxnSpPr>
            <a:cxnSpLocks/>
          </p:cNvCxnSpPr>
          <p:nvPr/>
        </p:nvCxnSpPr>
        <p:spPr>
          <a:xfrm>
            <a:off x="3242319" y="-352603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D3E181-5273-FE49-979B-332587543DEC}"/>
              </a:ext>
            </a:extLst>
          </p:cNvPr>
          <p:cNvCxnSpPr>
            <a:cxnSpLocks noChangeAspect="1"/>
          </p:cNvCxnSpPr>
          <p:nvPr/>
        </p:nvCxnSpPr>
        <p:spPr>
          <a:xfrm>
            <a:off x="3418493" y="-274677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587FE1-B529-5D41-9FAA-51B0FF674CAE}"/>
              </a:ext>
            </a:extLst>
          </p:cNvPr>
          <p:cNvCxnSpPr>
            <a:cxnSpLocks/>
          </p:cNvCxnSpPr>
          <p:nvPr/>
        </p:nvCxnSpPr>
        <p:spPr>
          <a:xfrm>
            <a:off x="5324230" y="428762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8F3785-E0D8-B04E-9903-D38676F38E98}"/>
              </a:ext>
            </a:extLst>
          </p:cNvPr>
          <p:cNvCxnSpPr>
            <a:cxnSpLocks noChangeAspect="1"/>
          </p:cNvCxnSpPr>
          <p:nvPr/>
        </p:nvCxnSpPr>
        <p:spPr>
          <a:xfrm>
            <a:off x="6397932" y="836930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1C9669-841E-EC42-A8A0-D13651121B7E}"/>
              </a:ext>
            </a:extLst>
          </p:cNvPr>
          <p:cNvSpPr txBox="1"/>
          <p:nvPr/>
        </p:nvSpPr>
        <p:spPr>
          <a:xfrm rot="20425175">
            <a:off x="6479489" y="-115244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1’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78BB40-FE9C-D14C-B544-9A582F0578E4}"/>
              </a:ext>
            </a:extLst>
          </p:cNvPr>
          <p:cNvSpPr txBox="1"/>
          <p:nvPr/>
        </p:nvSpPr>
        <p:spPr>
          <a:xfrm rot="1146824">
            <a:off x="2909998" y="-174785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F49FFF-F975-4C45-B30C-FFB174AE7934}"/>
              </a:ext>
            </a:extLst>
          </p:cNvPr>
          <p:cNvSpPr txBox="1"/>
          <p:nvPr/>
        </p:nvSpPr>
        <p:spPr>
          <a:xfrm rot="1177943">
            <a:off x="5941239" y="986241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2’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8311FE-809F-8F47-894F-8AF6E6AC7756}"/>
              </a:ext>
            </a:extLst>
          </p:cNvPr>
          <p:cNvSpPr/>
          <p:nvPr/>
        </p:nvSpPr>
        <p:spPr>
          <a:xfrm>
            <a:off x="5408061" y="1963998"/>
            <a:ext cx="168664" cy="259832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0240F9-472C-E041-8B92-8EC424AF0391}"/>
              </a:ext>
            </a:extLst>
          </p:cNvPr>
          <p:cNvCxnSpPr>
            <a:cxnSpLocks/>
          </p:cNvCxnSpPr>
          <p:nvPr/>
        </p:nvCxnSpPr>
        <p:spPr>
          <a:xfrm>
            <a:off x="2932073" y="3263162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B17BD8-A613-E345-A4BE-62D40C2BA5EE}"/>
              </a:ext>
            </a:extLst>
          </p:cNvPr>
          <p:cNvCxnSpPr>
            <a:cxnSpLocks/>
          </p:cNvCxnSpPr>
          <p:nvPr/>
        </p:nvCxnSpPr>
        <p:spPr>
          <a:xfrm flipV="1">
            <a:off x="2942212" y="2784579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51A3D9-75B9-EC40-B1F5-1B65D550AFE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91454" y="3118039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0C8B38-7199-444D-9ABF-CB0D03F55545}"/>
              </a:ext>
            </a:extLst>
          </p:cNvPr>
          <p:cNvCxnSpPr>
            <a:cxnSpLocks/>
          </p:cNvCxnSpPr>
          <p:nvPr/>
        </p:nvCxnSpPr>
        <p:spPr>
          <a:xfrm flipV="1">
            <a:off x="5576725" y="2768250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A8DAA1-D347-D14E-B7DE-44F22F7F7B0C}"/>
              </a:ext>
            </a:extLst>
          </p:cNvPr>
          <p:cNvCxnSpPr>
            <a:cxnSpLocks/>
          </p:cNvCxnSpPr>
          <p:nvPr/>
        </p:nvCxnSpPr>
        <p:spPr>
          <a:xfrm flipV="1">
            <a:off x="6073284" y="2768034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8546F-D582-C345-8039-EB3D9AF24546}"/>
              </a:ext>
            </a:extLst>
          </p:cNvPr>
          <p:cNvCxnSpPr>
            <a:cxnSpLocks/>
          </p:cNvCxnSpPr>
          <p:nvPr/>
        </p:nvCxnSpPr>
        <p:spPr>
          <a:xfrm flipV="1">
            <a:off x="5408061" y="2756782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25265B-6D31-404D-823F-D1F4092A18D4}"/>
                  </a:ext>
                </a:extLst>
              </p:cNvPr>
              <p:cNvSpPr txBox="1"/>
              <p:nvPr/>
            </p:nvSpPr>
            <p:spPr>
              <a:xfrm>
                <a:off x="3827344" y="3316208"/>
                <a:ext cx="550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25265B-6D31-404D-823F-D1F4092A1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44" y="3316208"/>
                <a:ext cx="5509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7D1B57-C152-BA49-8FAC-40209D983E0A}"/>
              </a:ext>
            </a:extLst>
          </p:cNvPr>
          <p:cNvCxnSpPr>
            <a:cxnSpLocks/>
          </p:cNvCxnSpPr>
          <p:nvPr/>
        </p:nvCxnSpPr>
        <p:spPr>
          <a:xfrm>
            <a:off x="2971566" y="2854710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4DD048-D34A-7F4B-BFE6-33E8C8BAC415}"/>
              </a:ext>
            </a:extLst>
          </p:cNvPr>
          <p:cNvCxnSpPr>
            <a:cxnSpLocks noChangeAspect="1"/>
          </p:cNvCxnSpPr>
          <p:nvPr/>
        </p:nvCxnSpPr>
        <p:spPr>
          <a:xfrm>
            <a:off x="3643854" y="3107149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5AE6A-0CD5-7149-9C5F-8E9B1BEB09C4}"/>
              </a:ext>
            </a:extLst>
          </p:cNvPr>
          <p:cNvCxnSpPr>
            <a:cxnSpLocks/>
          </p:cNvCxnSpPr>
          <p:nvPr/>
        </p:nvCxnSpPr>
        <p:spPr>
          <a:xfrm flipV="1">
            <a:off x="5560396" y="3794035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0AD91D-4063-4F4B-BED7-925A10D7104D}"/>
              </a:ext>
            </a:extLst>
          </p:cNvPr>
          <p:cNvCxnSpPr>
            <a:cxnSpLocks/>
          </p:cNvCxnSpPr>
          <p:nvPr/>
        </p:nvCxnSpPr>
        <p:spPr>
          <a:xfrm flipV="1">
            <a:off x="6056955" y="3793819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891543-DF99-CB4B-A6D3-3803812419D4}"/>
              </a:ext>
            </a:extLst>
          </p:cNvPr>
          <p:cNvCxnSpPr>
            <a:cxnSpLocks/>
          </p:cNvCxnSpPr>
          <p:nvPr/>
        </p:nvCxnSpPr>
        <p:spPr>
          <a:xfrm>
            <a:off x="5397172" y="3758274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E22C203-7DAD-2643-8793-4D793F02BBE2}"/>
              </a:ext>
            </a:extLst>
          </p:cNvPr>
          <p:cNvSpPr txBox="1"/>
          <p:nvPr/>
        </p:nvSpPr>
        <p:spPr>
          <a:xfrm>
            <a:off x="3145925" y="35929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A46A3-3F61-FE4D-BC08-D252775058F8}"/>
              </a:ext>
            </a:extLst>
          </p:cNvPr>
          <p:cNvSpPr txBox="1"/>
          <p:nvPr/>
        </p:nvSpPr>
        <p:spPr>
          <a:xfrm>
            <a:off x="7147497" y="237793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ED6F3E-5C72-BD48-A47B-E0B52CB6DEBB}"/>
              </a:ext>
            </a:extLst>
          </p:cNvPr>
          <p:cNvSpPr txBox="1"/>
          <p:nvPr/>
        </p:nvSpPr>
        <p:spPr>
          <a:xfrm>
            <a:off x="7066846" y="342736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5CE823-50A6-FB4B-82EB-2384159B2605}"/>
              </a:ext>
            </a:extLst>
          </p:cNvPr>
          <p:cNvSpPr txBox="1"/>
          <p:nvPr/>
        </p:nvSpPr>
        <p:spPr>
          <a:xfrm>
            <a:off x="3138152" y="258617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AC7102-4C04-374C-821D-B9675054321F}"/>
              </a:ext>
            </a:extLst>
          </p:cNvPr>
          <p:cNvSpPr/>
          <p:nvPr/>
        </p:nvSpPr>
        <p:spPr>
          <a:xfrm flipH="1">
            <a:off x="5397921" y="5078801"/>
            <a:ext cx="168664" cy="259832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23E28E-7DE1-F647-9271-8D406C3A6831}"/>
              </a:ext>
            </a:extLst>
          </p:cNvPr>
          <p:cNvCxnSpPr>
            <a:cxnSpLocks/>
          </p:cNvCxnSpPr>
          <p:nvPr/>
        </p:nvCxnSpPr>
        <p:spPr>
          <a:xfrm flipH="1">
            <a:off x="2921933" y="6377965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04345C-855C-4A40-8E24-C70E8E2F3C2C}"/>
              </a:ext>
            </a:extLst>
          </p:cNvPr>
          <p:cNvCxnSpPr>
            <a:cxnSpLocks/>
          </p:cNvCxnSpPr>
          <p:nvPr/>
        </p:nvCxnSpPr>
        <p:spPr>
          <a:xfrm flipH="1" flipV="1">
            <a:off x="5556446" y="5899382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CDC4E0-0AA7-8648-B2AD-C8859EDFFC7E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456011" y="6232842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5D7FD4-0EC1-5E44-8BB2-C21FAEBAFF4C}"/>
              </a:ext>
            </a:extLst>
          </p:cNvPr>
          <p:cNvCxnSpPr>
            <a:cxnSpLocks/>
          </p:cNvCxnSpPr>
          <p:nvPr/>
        </p:nvCxnSpPr>
        <p:spPr>
          <a:xfrm flipH="1" flipV="1">
            <a:off x="2921933" y="5883053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3039FF-8C90-3A4A-8506-F020DB6ED1E5}"/>
              </a:ext>
            </a:extLst>
          </p:cNvPr>
          <p:cNvCxnSpPr>
            <a:cxnSpLocks/>
          </p:cNvCxnSpPr>
          <p:nvPr/>
        </p:nvCxnSpPr>
        <p:spPr>
          <a:xfrm flipV="1">
            <a:off x="3874181" y="5882837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4FCCA-375B-FF46-BD7D-BBB9381D14DD}"/>
              </a:ext>
            </a:extLst>
          </p:cNvPr>
          <p:cNvCxnSpPr>
            <a:cxnSpLocks/>
          </p:cNvCxnSpPr>
          <p:nvPr/>
        </p:nvCxnSpPr>
        <p:spPr>
          <a:xfrm flipH="1" flipV="1">
            <a:off x="5372098" y="5871585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0C6D59-E79F-F94E-9FB3-AC4717592174}"/>
                  </a:ext>
                </a:extLst>
              </p:cNvPr>
              <p:cNvSpPr txBox="1"/>
              <p:nvPr/>
            </p:nvSpPr>
            <p:spPr>
              <a:xfrm flipH="1">
                <a:off x="6655757" y="6431011"/>
                <a:ext cx="558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0C6D59-E79F-F94E-9FB3-AC471759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55757" y="6431011"/>
                <a:ext cx="55810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4C50C99-8F76-034F-AA37-C166017EF4DE}"/>
              </a:ext>
            </a:extLst>
          </p:cNvPr>
          <p:cNvCxnSpPr>
            <a:cxnSpLocks/>
          </p:cNvCxnSpPr>
          <p:nvPr/>
        </p:nvCxnSpPr>
        <p:spPr>
          <a:xfrm flipH="1">
            <a:off x="5527092" y="5969513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7BF0B32-FADC-4F44-A028-0BE880B21DA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303611" y="6221952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99C973-E4A4-D147-9C4B-01D216FA7A1E}"/>
              </a:ext>
            </a:extLst>
          </p:cNvPr>
          <p:cNvCxnSpPr>
            <a:cxnSpLocks/>
          </p:cNvCxnSpPr>
          <p:nvPr/>
        </p:nvCxnSpPr>
        <p:spPr>
          <a:xfrm flipH="1" flipV="1">
            <a:off x="2938262" y="6908838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F364FFD-E455-BF46-9655-FDBFBD425180}"/>
              </a:ext>
            </a:extLst>
          </p:cNvPr>
          <p:cNvCxnSpPr>
            <a:cxnSpLocks/>
          </p:cNvCxnSpPr>
          <p:nvPr/>
        </p:nvCxnSpPr>
        <p:spPr>
          <a:xfrm flipV="1">
            <a:off x="3890510" y="6908622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D247B2-0394-D043-A7EB-252FB6351DAE}"/>
              </a:ext>
            </a:extLst>
          </p:cNvPr>
          <p:cNvCxnSpPr>
            <a:cxnSpLocks/>
          </p:cNvCxnSpPr>
          <p:nvPr/>
        </p:nvCxnSpPr>
        <p:spPr>
          <a:xfrm flipH="1">
            <a:off x="5382987" y="6873077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391DCC-881F-2243-BAD5-CD1106143D4B}"/>
              </a:ext>
            </a:extLst>
          </p:cNvPr>
          <p:cNvSpPr txBox="1"/>
          <p:nvPr/>
        </p:nvSpPr>
        <p:spPr>
          <a:xfrm flipH="1">
            <a:off x="7515815" y="6707767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1’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532A1B-3EA2-704C-A938-C5C8F9F1BD89}"/>
              </a:ext>
            </a:extLst>
          </p:cNvPr>
          <p:cNvSpPr txBox="1"/>
          <p:nvPr/>
        </p:nvSpPr>
        <p:spPr>
          <a:xfrm flipH="1">
            <a:off x="3443711" y="549273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1837E1-CEC3-324B-B359-3480FC232035}"/>
              </a:ext>
            </a:extLst>
          </p:cNvPr>
          <p:cNvSpPr txBox="1"/>
          <p:nvPr/>
        </p:nvSpPr>
        <p:spPr>
          <a:xfrm flipH="1">
            <a:off x="3524362" y="65421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C3A71A-91E3-EB43-A945-A6F2FD71BD5E}"/>
              </a:ext>
            </a:extLst>
          </p:cNvPr>
          <p:cNvSpPr txBox="1"/>
          <p:nvPr/>
        </p:nvSpPr>
        <p:spPr>
          <a:xfrm flipH="1">
            <a:off x="7523588" y="5700982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2’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C3C5A9-F776-3C42-9EA5-ECA231552422}"/>
              </a:ext>
            </a:extLst>
          </p:cNvPr>
          <p:cNvSpPr txBox="1"/>
          <p:nvPr/>
        </p:nvSpPr>
        <p:spPr>
          <a:xfrm>
            <a:off x="3421037" y="3854838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First Focal Point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D1BAC0-287D-1746-ABF2-D35485708A3A}"/>
              </a:ext>
            </a:extLst>
          </p:cNvPr>
          <p:cNvSpPr txBox="1"/>
          <p:nvPr/>
        </p:nvSpPr>
        <p:spPr>
          <a:xfrm>
            <a:off x="5872736" y="6987938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Second Focal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699E2B-CC2A-FD49-8183-165345989284}"/>
                  </a:ext>
                </a:extLst>
              </p:cNvPr>
              <p:cNvSpPr txBox="1"/>
              <p:nvPr/>
            </p:nvSpPr>
            <p:spPr>
              <a:xfrm>
                <a:off x="5464882" y="544410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699E2B-CC2A-FD49-8183-16534598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82" y="544410"/>
                <a:ext cx="4775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01D007F-B0E9-A945-9201-84946B17AD0C}"/>
                  </a:ext>
                </a:extLst>
              </p:cNvPr>
              <p:cNvSpPr txBox="1"/>
              <p:nvPr/>
            </p:nvSpPr>
            <p:spPr>
              <a:xfrm>
                <a:off x="5501853" y="3193933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01D007F-B0E9-A945-9201-84946B17A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53" y="3193933"/>
                <a:ext cx="47750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F70FFC-F2A3-8C4F-964B-68A8ED7991C4}"/>
              </a:ext>
            </a:extLst>
          </p:cNvPr>
          <p:cNvCxnSpPr/>
          <p:nvPr/>
        </p:nvCxnSpPr>
        <p:spPr>
          <a:xfrm>
            <a:off x="5496541" y="3170966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5C3539-9E61-1C41-91F3-2EDE0F6C5002}"/>
                  </a:ext>
                </a:extLst>
              </p:cNvPr>
              <p:cNvSpPr txBox="1"/>
              <p:nvPr/>
            </p:nvSpPr>
            <p:spPr>
              <a:xfrm>
                <a:off x="5493429" y="6295002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5C3539-9E61-1C41-91F3-2EDE0F6C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29" y="6295002"/>
                <a:ext cx="47750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3C944E-2B1E-A44B-94DE-E34433B8354F}"/>
              </a:ext>
            </a:extLst>
          </p:cNvPr>
          <p:cNvCxnSpPr/>
          <p:nvPr/>
        </p:nvCxnSpPr>
        <p:spPr>
          <a:xfrm>
            <a:off x="5487782" y="6295449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99FFA6-E071-AF40-94B1-3C39AAE60760}"/>
              </a:ext>
            </a:extLst>
          </p:cNvPr>
          <p:cNvCxnSpPr/>
          <p:nvPr/>
        </p:nvCxnSpPr>
        <p:spPr>
          <a:xfrm>
            <a:off x="5485651" y="400555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64203F8-C3A0-744B-AF3C-B93803C21391}"/>
                  </a:ext>
                </a:extLst>
              </p:cNvPr>
              <p:cNvSpPr txBox="1"/>
              <p:nvPr/>
            </p:nvSpPr>
            <p:spPr>
              <a:xfrm>
                <a:off x="1381077" y="256040"/>
                <a:ext cx="6971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64203F8-C3A0-744B-AF3C-B93803C2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77" y="256040"/>
                <a:ext cx="697114" cy="461665"/>
              </a:xfrm>
              <a:prstGeom prst="rect">
                <a:avLst/>
              </a:prstGeom>
              <a:blipFill>
                <a:blip r:embed="rId7"/>
                <a:stretch>
                  <a:fillRect r="-178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01B1A87-A26E-034C-A326-74317AEDD502}"/>
                  </a:ext>
                </a:extLst>
              </p:cNvPr>
              <p:cNvSpPr txBox="1"/>
              <p:nvPr/>
            </p:nvSpPr>
            <p:spPr>
              <a:xfrm>
                <a:off x="1352796" y="3015244"/>
                <a:ext cx="6915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01B1A87-A26E-034C-A326-74317AEDD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96" y="3015244"/>
                <a:ext cx="691536" cy="461665"/>
              </a:xfrm>
              <a:prstGeom prst="rect">
                <a:avLst/>
              </a:prstGeom>
              <a:blipFill>
                <a:blip r:embed="rId8"/>
                <a:stretch>
                  <a:fillRect l="-1818" r="-1818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98AE5C4-3CA1-DA40-9C2E-78D1C857A404}"/>
                  </a:ext>
                </a:extLst>
              </p:cNvPr>
              <p:cNvSpPr txBox="1"/>
              <p:nvPr/>
            </p:nvSpPr>
            <p:spPr>
              <a:xfrm>
                <a:off x="1284531" y="6083992"/>
                <a:ext cx="668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98AE5C4-3CA1-DA40-9C2E-78D1C857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31" y="6083992"/>
                <a:ext cx="668901" cy="461665"/>
              </a:xfrm>
              <a:prstGeom prst="rect">
                <a:avLst/>
              </a:prstGeom>
              <a:blipFill>
                <a:blip r:embed="rId9"/>
                <a:stretch>
                  <a:fillRect l="-1887" r="-1887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44937EB-99F0-E743-9F07-9BAA45F9B68A}"/>
              </a:ext>
            </a:extLst>
          </p:cNvPr>
          <p:cNvCxnSpPr/>
          <p:nvPr/>
        </p:nvCxnSpPr>
        <p:spPr>
          <a:xfrm>
            <a:off x="2922814" y="3282043"/>
            <a:ext cx="40821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7459A11-E610-874F-96D8-BAD4525149CD}"/>
              </a:ext>
            </a:extLst>
          </p:cNvPr>
          <p:cNvSpPr txBox="1"/>
          <p:nvPr/>
        </p:nvSpPr>
        <p:spPr>
          <a:xfrm>
            <a:off x="7066846" y="291594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49D209-50B0-C849-9697-6947493C371C}"/>
              </a:ext>
            </a:extLst>
          </p:cNvPr>
          <p:cNvCxnSpPr/>
          <p:nvPr/>
        </p:nvCxnSpPr>
        <p:spPr>
          <a:xfrm>
            <a:off x="3662561" y="6390246"/>
            <a:ext cx="40821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17B8967-5F58-3441-9830-18822BA70FBA}"/>
              </a:ext>
            </a:extLst>
          </p:cNvPr>
          <p:cNvSpPr txBox="1"/>
          <p:nvPr/>
        </p:nvSpPr>
        <p:spPr>
          <a:xfrm>
            <a:off x="2996540" y="608310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33F6EE-068E-944A-B4DB-E1E2BA9C953B}"/>
              </a:ext>
            </a:extLst>
          </p:cNvPr>
          <p:cNvCxnSpPr/>
          <p:nvPr/>
        </p:nvCxnSpPr>
        <p:spPr>
          <a:xfrm>
            <a:off x="2953911" y="639602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C13858C-8A80-B84E-A3E3-4BB0BF24DC2E}"/>
              </a:ext>
            </a:extLst>
          </p:cNvPr>
          <p:cNvCxnSpPr/>
          <p:nvPr/>
        </p:nvCxnSpPr>
        <p:spPr>
          <a:xfrm>
            <a:off x="3072562" y="3276838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8F6F48B-19D4-AC4D-84AC-12E7A585B11D}"/>
              </a:ext>
            </a:extLst>
          </p:cNvPr>
          <p:cNvCxnSpPr/>
          <p:nvPr/>
        </p:nvCxnSpPr>
        <p:spPr>
          <a:xfrm>
            <a:off x="3017683" y="48711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26420C-7BE8-2040-9018-F18BE7EEE8FC}"/>
              </a:ext>
            </a:extLst>
          </p:cNvPr>
          <p:cNvCxnSpPr/>
          <p:nvPr/>
        </p:nvCxnSpPr>
        <p:spPr>
          <a:xfrm>
            <a:off x="6090557" y="493711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941A2D1-D77C-C94C-8063-48DD48891095}"/>
              </a:ext>
            </a:extLst>
          </p:cNvPr>
          <p:cNvGrpSpPr/>
          <p:nvPr/>
        </p:nvGrpSpPr>
        <p:grpSpPr>
          <a:xfrm>
            <a:off x="1556899" y="1032024"/>
            <a:ext cx="7405868" cy="4288946"/>
            <a:chOff x="1556899" y="1032024"/>
            <a:chExt cx="7405868" cy="428894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2FC8B9A-DF00-AE4D-93B1-5238D83A734B}"/>
                </a:ext>
              </a:extLst>
            </p:cNvPr>
            <p:cNvSpPr/>
            <p:nvPr/>
          </p:nvSpPr>
          <p:spPr>
            <a:xfrm>
              <a:off x="5408061" y="1963998"/>
              <a:ext cx="168664" cy="25983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37023CA-FC85-CE4C-91BF-B8EC87F8253F}"/>
                </a:ext>
              </a:extLst>
            </p:cNvPr>
            <p:cNvCxnSpPr>
              <a:cxnSpLocks/>
            </p:cNvCxnSpPr>
            <p:nvPr/>
          </p:nvCxnSpPr>
          <p:spPr>
            <a:xfrm>
              <a:off x="2932073" y="3263162"/>
              <a:ext cx="5120640" cy="136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4D6E29A-DA45-404A-B340-06E2D312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212" y="2784579"/>
              <a:ext cx="2475988" cy="92299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7AE73A-933E-AC41-8023-AF259E0C69C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491454" y="3118039"/>
              <a:ext cx="1027181" cy="38291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6D7029-AD09-BD40-97D5-6B493018C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725" y="2768250"/>
              <a:ext cx="24759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BB099C-645E-C147-A9C6-C30CC5BB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284" y="2768034"/>
              <a:ext cx="1027181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3EC481-F05A-C642-8844-4AF4F018A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061" y="2756782"/>
              <a:ext cx="194487" cy="27797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1E28CA-E9E1-6B4F-A807-A5F105E7E413}"/>
                    </a:ext>
                  </a:extLst>
                </p:cNvPr>
                <p:cNvSpPr txBox="1"/>
                <p:nvPr/>
              </p:nvSpPr>
              <p:spPr>
                <a:xfrm>
                  <a:off x="3827344" y="3316208"/>
                  <a:ext cx="5509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1E28CA-E9E1-6B4F-A807-A5F105E7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344" y="3316208"/>
                  <a:ext cx="55098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DF754A-04E5-FB43-84FF-8985D1D8DAF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566" y="2854710"/>
              <a:ext cx="2475988" cy="92299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93A6D4-B8D8-534A-BF02-8BD278F1732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643854" y="3107149"/>
              <a:ext cx="1027181" cy="38291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F09E78-FF95-F24B-9DA2-C8524B385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0396" y="3794035"/>
              <a:ext cx="24759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D67D6-C3B0-B546-B61E-1879F656D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6955" y="3793819"/>
              <a:ext cx="1027181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0F562C-98D8-AD4F-BA97-3523574D4A05}"/>
                </a:ext>
              </a:extLst>
            </p:cNvPr>
            <p:cNvCxnSpPr>
              <a:cxnSpLocks/>
            </p:cNvCxnSpPr>
            <p:nvPr/>
          </p:nvCxnSpPr>
          <p:spPr>
            <a:xfrm>
              <a:off x="5397172" y="3758274"/>
              <a:ext cx="194487" cy="27797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DEFDE3-C87F-4C4B-B851-C979D7123F6F}"/>
                </a:ext>
              </a:extLst>
            </p:cNvPr>
            <p:cNvSpPr txBox="1"/>
            <p:nvPr/>
          </p:nvSpPr>
          <p:spPr>
            <a:xfrm>
              <a:off x="3145925" y="359296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4EB06-8821-BA47-BD62-3E9F304D4B84}"/>
                </a:ext>
              </a:extLst>
            </p:cNvPr>
            <p:cNvSpPr txBox="1"/>
            <p:nvPr/>
          </p:nvSpPr>
          <p:spPr>
            <a:xfrm>
              <a:off x="7147497" y="2377936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104EB1-E899-2944-A254-AD993BA1C510}"/>
                </a:ext>
              </a:extLst>
            </p:cNvPr>
            <p:cNvSpPr txBox="1"/>
            <p:nvPr/>
          </p:nvSpPr>
          <p:spPr>
            <a:xfrm>
              <a:off x="7066846" y="3427361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AABF5-D8C7-DC43-BC86-C6B6BF82602E}"/>
                </a:ext>
              </a:extLst>
            </p:cNvPr>
            <p:cNvSpPr txBox="1"/>
            <p:nvPr/>
          </p:nvSpPr>
          <p:spPr>
            <a:xfrm>
              <a:off x="3138152" y="258617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BCBE9D-F6B5-BE4E-AE55-2F329AB8E695}"/>
                </a:ext>
              </a:extLst>
            </p:cNvPr>
            <p:cNvSpPr txBox="1"/>
            <p:nvPr/>
          </p:nvSpPr>
          <p:spPr>
            <a:xfrm>
              <a:off x="4069483" y="1032024"/>
              <a:ext cx="20553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First Focal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3D7E20-5272-2B41-AC38-B44188EB8D58}"/>
                    </a:ext>
                  </a:extLst>
                </p:cNvPr>
                <p:cNvSpPr txBox="1"/>
                <p:nvPr/>
              </p:nvSpPr>
              <p:spPr>
                <a:xfrm>
                  <a:off x="5501853" y="3193933"/>
                  <a:ext cx="4775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3D7E20-5272-2B41-AC38-B44188EB8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853" y="3193933"/>
                  <a:ext cx="47750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64291D-2257-E549-ABBC-933DF4BA1209}"/>
                </a:ext>
              </a:extLst>
            </p:cNvPr>
            <p:cNvCxnSpPr/>
            <p:nvPr/>
          </p:nvCxnSpPr>
          <p:spPr>
            <a:xfrm>
              <a:off x="5496541" y="3170966"/>
              <a:ext cx="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32F879-B26D-0E4A-BC66-6E73B6995019}"/>
                </a:ext>
              </a:extLst>
            </p:cNvPr>
            <p:cNvCxnSpPr/>
            <p:nvPr/>
          </p:nvCxnSpPr>
          <p:spPr>
            <a:xfrm>
              <a:off x="2922814" y="3282043"/>
              <a:ext cx="40821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44EAF8-22BA-4A4A-AADB-2789E9996E30}"/>
                </a:ext>
              </a:extLst>
            </p:cNvPr>
            <p:cNvSpPr txBox="1"/>
            <p:nvPr/>
          </p:nvSpPr>
          <p:spPr>
            <a:xfrm>
              <a:off x="7083438" y="2951264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1’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DF6F89C-06E4-EC4C-8AAA-E0A1EBC3308C}"/>
                </a:ext>
              </a:extLst>
            </p:cNvPr>
            <p:cNvCxnSpPr/>
            <p:nvPr/>
          </p:nvCxnSpPr>
          <p:spPr>
            <a:xfrm>
              <a:off x="3072562" y="3276838"/>
              <a:ext cx="1828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A4D1A3-8FC1-4F47-8ED8-E39F8EA3BC42}"/>
                </a:ext>
              </a:extLst>
            </p:cNvPr>
            <p:cNvCxnSpPr/>
            <p:nvPr/>
          </p:nvCxnSpPr>
          <p:spPr>
            <a:xfrm flipV="1">
              <a:off x="3270083" y="1883030"/>
              <a:ext cx="4312132" cy="285293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5E8B5F-A48D-544B-A9D3-38C7D8FE9400}"/>
                </a:ext>
              </a:extLst>
            </p:cNvPr>
            <p:cNvCxnSpPr/>
            <p:nvPr/>
          </p:nvCxnSpPr>
          <p:spPr>
            <a:xfrm>
              <a:off x="4051804" y="1207297"/>
              <a:ext cx="70153" cy="391885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CAFD9B-611F-FE4D-BA74-BADC29A8D17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54766" y="2894598"/>
              <a:ext cx="2216584" cy="2103120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02C7BA-0EB7-754A-B045-ACEA6DDDFB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545414" y="1465853"/>
              <a:ext cx="2073138" cy="1371600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84587D-23B0-2145-87D5-92ABAD83135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77745" y="3701451"/>
              <a:ext cx="2194560" cy="869602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6E4F7D-DF48-1545-B6B1-A96834B4A3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567919" y="2239206"/>
              <a:ext cx="2073138" cy="1371600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198A36A-2A70-DC40-8AC5-CD7B32488508}"/>
                    </a:ext>
                  </a:extLst>
                </p:cNvPr>
                <p:cNvSpPr txBox="1"/>
                <p:nvPr/>
              </p:nvSpPr>
              <p:spPr>
                <a:xfrm>
                  <a:off x="3998991" y="4186158"/>
                  <a:ext cx="5547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198A36A-2A70-DC40-8AC5-CD7B32488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991" y="4186158"/>
                  <a:ext cx="554767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DDD64A-C262-6441-BD63-651F09AA5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9809" y="2826920"/>
              <a:ext cx="231903" cy="13535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0613CF-85AD-354C-B570-56649BA25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12" y="3566095"/>
              <a:ext cx="231903" cy="13535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F8C584-639F-5244-A000-58EA27DBB9F3}"/>
                </a:ext>
              </a:extLst>
            </p:cNvPr>
            <p:cNvSpPr txBox="1"/>
            <p:nvPr/>
          </p:nvSpPr>
          <p:spPr>
            <a:xfrm>
              <a:off x="1556899" y="3062351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7BF0D4-1E52-9B4A-A517-5D7404FDA1EA}"/>
                </a:ext>
              </a:extLst>
            </p:cNvPr>
            <p:cNvSpPr txBox="1"/>
            <p:nvPr/>
          </p:nvSpPr>
          <p:spPr>
            <a:xfrm rot="19575933">
              <a:off x="2004675" y="4920860"/>
              <a:ext cx="1497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9458B5-CBB7-A644-9F73-BC628D22B79F}"/>
                </a:ext>
              </a:extLst>
            </p:cNvPr>
            <p:cNvSpPr txBox="1"/>
            <p:nvPr/>
          </p:nvSpPr>
          <p:spPr>
            <a:xfrm rot="19575933">
              <a:off x="7394709" y="1318523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2’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22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9BF0576-4932-A04A-9D1B-DF2A19003408}"/>
              </a:ext>
            </a:extLst>
          </p:cNvPr>
          <p:cNvGrpSpPr/>
          <p:nvPr/>
        </p:nvGrpSpPr>
        <p:grpSpPr>
          <a:xfrm>
            <a:off x="2510079" y="1157960"/>
            <a:ext cx="7269071" cy="4635114"/>
            <a:chOff x="2510079" y="1157960"/>
            <a:chExt cx="7269071" cy="46351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32CF74C-811D-5A47-8367-6FCD207788EA}"/>
                </a:ext>
              </a:extLst>
            </p:cNvPr>
            <p:cNvSpPr/>
            <p:nvPr/>
          </p:nvSpPr>
          <p:spPr>
            <a:xfrm flipH="1">
              <a:off x="5675507" y="2009030"/>
              <a:ext cx="168664" cy="25983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09D46A3-9FEA-D447-921A-E68E2BE3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519" y="3308194"/>
              <a:ext cx="5120640" cy="136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DF817C-813A-4B4F-B73B-C9D47D8DF5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4032" y="2829611"/>
              <a:ext cx="2475988" cy="92299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0E7A458-C57F-5149-A57C-64251483016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733597" y="3163071"/>
              <a:ext cx="1027181" cy="382911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493182-C21E-654E-8045-B1DF0C576D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9519" y="2813282"/>
              <a:ext cx="24759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503773-2308-CB4C-8739-A45F83AB0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767" y="2813066"/>
              <a:ext cx="1027181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263B98-E954-3A4F-A44B-060497C83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9684" y="2801814"/>
              <a:ext cx="194487" cy="27797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1C987C-F6E1-0247-94EF-8EE1CEAA98A5}"/>
                    </a:ext>
                  </a:extLst>
                </p:cNvPr>
                <p:cNvSpPr txBox="1"/>
                <p:nvPr/>
              </p:nvSpPr>
              <p:spPr>
                <a:xfrm flipH="1">
                  <a:off x="6933343" y="3361240"/>
                  <a:ext cx="558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1C987C-F6E1-0247-94EF-8EE1CEAA9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3343" y="3361240"/>
                  <a:ext cx="55810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A9A657-A1D4-5246-BB08-1AA18D52F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4678" y="2899742"/>
              <a:ext cx="2475988" cy="92299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2E06DC-C0F4-CB4C-B4E8-93EED6820B4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581197" y="3152181"/>
              <a:ext cx="1027181" cy="382911"/>
            </a:xfrm>
            <a:prstGeom prst="line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C8B974-C6B4-6B43-B66B-F91885E261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5848" y="3839067"/>
              <a:ext cx="24759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9B7802-BE92-7949-B46D-92101C8D4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8096" y="3838851"/>
              <a:ext cx="1027181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7D2CE0-0D46-414C-B1AE-D64153128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0573" y="3803306"/>
              <a:ext cx="194487" cy="27797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924C0A-087D-4746-BADB-4DF2EA83D5FB}"/>
                </a:ext>
              </a:extLst>
            </p:cNvPr>
            <p:cNvSpPr txBox="1"/>
            <p:nvPr/>
          </p:nvSpPr>
          <p:spPr>
            <a:xfrm flipH="1">
              <a:off x="8284125" y="3656199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1B6E4E-6D13-5F43-8080-9675B93625CF}"/>
                </a:ext>
              </a:extLst>
            </p:cNvPr>
            <p:cNvSpPr txBox="1"/>
            <p:nvPr/>
          </p:nvSpPr>
          <p:spPr>
            <a:xfrm flipH="1">
              <a:off x="2872352" y="263121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36C18-B3DD-794D-A715-D625BD74186A}"/>
                </a:ext>
              </a:extLst>
            </p:cNvPr>
            <p:cNvSpPr txBox="1"/>
            <p:nvPr/>
          </p:nvSpPr>
          <p:spPr>
            <a:xfrm flipH="1">
              <a:off x="2838357" y="361714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7910E-1651-B84C-B7D2-687EB629EFE5}"/>
                </a:ext>
              </a:extLst>
            </p:cNvPr>
            <p:cNvSpPr txBox="1"/>
            <p:nvPr/>
          </p:nvSpPr>
          <p:spPr>
            <a:xfrm flipH="1">
              <a:off x="8231296" y="2677402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2’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0D224-3144-DA42-A97D-1F829D2A9564}"/>
                </a:ext>
              </a:extLst>
            </p:cNvPr>
            <p:cNvSpPr txBox="1"/>
            <p:nvPr/>
          </p:nvSpPr>
          <p:spPr>
            <a:xfrm>
              <a:off x="6150322" y="3918167"/>
              <a:ext cx="23326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Second Focal Point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013BFC-25F2-BD4C-8416-FCD889553A77}"/>
                    </a:ext>
                  </a:extLst>
                </p:cNvPr>
                <p:cNvSpPr txBox="1"/>
                <p:nvPr/>
              </p:nvSpPr>
              <p:spPr>
                <a:xfrm>
                  <a:off x="5771015" y="3225231"/>
                  <a:ext cx="4775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013BFC-25F2-BD4C-8416-FCD889553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015" y="3225231"/>
                  <a:ext cx="47750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C4BB2C-79F7-BE48-A461-D787CDDBE307}"/>
                </a:ext>
              </a:extLst>
            </p:cNvPr>
            <p:cNvCxnSpPr/>
            <p:nvPr/>
          </p:nvCxnSpPr>
          <p:spPr>
            <a:xfrm>
              <a:off x="5765368" y="3225678"/>
              <a:ext cx="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D00132-68EA-6943-B043-A1745FF09D70}"/>
                </a:ext>
              </a:extLst>
            </p:cNvPr>
            <p:cNvCxnSpPr/>
            <p:nvPr/>
          </p:nvCxnSpPr>
          <p:spPr>
            <a:xfrm>
              <a:off x="3940147" y="3320475"/>
              <a:ext cx="40821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BFEAB0-A150-B24A-9615-26C52F4274FD}"/>
                </a:ext>
              </a:extLst>
            </p:cNvPr>
            <p:cNvSpPr txBox="1"/>
            <p:nvPr/>
          </p:nvSpPr>
          <p:spPr>
            <a:xfrm>
              <a:off x="3274126" y="3013337"/>
              <a:ext cx="1497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DB8D4B-4A90-B14E-96F7-0C1E29687501}"/>
                </a:ext>
              </a:extLst>
            </p:cNvPr>
            <p:cNvCxnSpPr/>
            <p:nvPr/>
          </p:nvCxnSpPr>
          <p:spPr>
            <a:xfrm>
              <a:off x="3231497" y="3326249"/>
              <a:ext cx="1828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19C17F-00CB-624A-BABB-146A3306B50C}"/>
                </a:ext>
              </a:extLst>
            </p:cNvPr>
            <p:cNvSpPr txBox="1"/>
            <p:nvPr/>
          </p:nvSpPr>
          <p:spPr>
            <a:xfrm>
              <a:off x="5552825" y="1157960"/>
              <a:ext cx="2361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Second Focal Plane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A26BBF-97EC-C948-B9E2-0CCE555EDABD}"/>
                </a:ext>
              </a:extLst>
            </p:cNvPr>
            <p:cNvCxnSpPr/>
            <p:nvPr/>
          </p:nvCxnSpPr>
          <p:spPr>
            <a:xfrm>
              <a:off x="7164038" y="1613192"/>
              <a:ext cx="0" cy="32004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BA1B2C-5AB5-9342-9294-63191739387E}"/>
                </a:ext>
              </a:extLst>
            </p:cNvPr>
            <p:cNvCxnSpPr>
              <a:cxnSpLocks/>
            </p:cNvCxnSpPr>
            <p:nvPr/>
          </p:nvCxnSpPr>
          <p:spPr>
            <a:xfrm rot="-1800000" flipH="1" flipV="1">
              <a:off x="3011087" y="3637996"/>
              <a:ext cx="292608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81972F-69EF-FB4D-B6F5-72AB4A6191EC}"/>
                </a:ext>
              </a:extLst>
            </p:cNvPr>
            <p:cNvCxnSpPr>
              <a:cxnSpLocks/>
            </p:cNvCxnSpPr>
            <p:nvPr/>
          </p:nvCxnSpPr>
          <p:spPr>
            <a:xfrm rot="-1800000" flipV="1">
              <a:off x="3004324" y="4174962"/>
              <a:ext cx="1027181" cy="0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D95B52-BCF5-B84D-B485-8B6CD8F0EC65}"/>
                </a:ext>
              </a:extLst>
            </p:cNvPr>
            <p:cNvCxnSpPr>
              <a:cxnSpLocks/>
            </p:cNvCxnSpPr>
            <p:nvPr/>
          </p:nvCxnSpPr>
          <p:spPr>
            <a:xfrm rot="-1800000" flipH="1" flipV="1">
              <a:off x="2876927" y="3380630"/>
              <a:ext cx="54864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16851D-83C0-4F41-91BB-816826831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489" y="2270495"/>
              <a:ext cx="2273607" cy="614238"/>
            </a:xfrm>
            <a:prstGeom prst="line">
              <a:avLst/>
            </a:prstGeom>
            <a:ln w="28575">
              <a:solidFill>
                <a:srgbClr val="7030A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16CD39-1505-4D41-B4AF-2FC4AACE9D04}"/>
                </a:ext>
              </a:extLst>
            </p:cNvPr>
            <p:cNvCxnSpPr>
              <a:cxnSpLocks/>
            </p:cNvCxnSpPr>
            <p:nvPr/>
          </p:nvCxnSpPr>
          <p:spPr>
            <a:xfrm rot="-1800000" flipH="1" flipV="1">
              <a:off x="3048436" y="4688294"/>
              <a:ext cx="292608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5C91E03-CADA-0D4C-8526-1E925370A15C}"/>
                </a:ext>
              </a:extLst>
            </p:cNvPr>
            <p:cNvCxnSpPr>
              <a:cxnSpLocks/>
            </p:cNvCxnSpPr>
            <p:nvPr/>
          </p:nvCxnSpPr>
          <p:spPr>
            <a:xfrm rot="-1800000" flipV="1">
              <a:off x="3041673" y="5225260"/>
              <a:ext cx="1027181" cy="0"/>
            </a:xfrm>
            <a:prstGeom prst="line">
              <a:avLst/>
            </a:prstGeom>
            <a:ln w="28575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19B8CA-B8A6-494C-B89D-C22F8C1D8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874" y="1847034"/>
              <a:ext cx="1998904" cy="2120827"/>
            </a:xfrm>
            <a:prstGeom prst="line">
              <a:avLst/>
            </a:prstGeom>
            <a:ln w="28575">
              <a:solidFill>
                <a:srgbClr val="7030A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C7B69F-5C37-DD48-B170-E1697B0B70B2}"/>
                </a:ext>
              </a:extLst>
            </p:cNvPr>
            <p:cNvSpPr txBox="1"/>
            <p:nvPr/>
          </p:nvSpPr>
          <p:spPr>
            <a:xfrm flipH="1">
              <a:off x="2730774" y="428817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5018DB-9ECA-D94B-A83F-24BE7C661883}"/>
                </a:ext>
              </a:extLst>
            </p:cNvPr>
            <p:cNvSpPr txBox="1"/>
            <p:nvPr/>
          </p:nvSpPr>
          <p:spPr>
            <a:xfrm>
              <a:off x="8211092" y="311497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1’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A85F36-A535-D142-811B-B192FD69D0E3}"/>
                </a:ext>
              </a:extLst>
            </p:cNvPr>
            <p:cNvSpPr txBox="1"/>
            <p:nvPr/>
          </p:nvSpPr>
          <p:spPr>
            <a:xfrm rot="-1800000">
              <a:off x="2510079" y="4734367"/>
              <a:ext cx="1497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28621A-63D2-FF43-97F0-8BC3B0345093}"/>
                </a:ext>
              </a:extLst>
            </p:cNvPr>
            <p:cNvSpPr txBox="1"/>
            <p:nvPr/>
          </p:nvSpPr>
          <p:spPr>
            <a:xfrm rot="-1800000">
              <a:off x="7805293" y="1441710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Chief Ray 2’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2851DF-B867-EB4B-9540-4CE979CD2E0B}"/>
                </a:ext>
              </a:extLst>
            </p:cNvPr>
            <p:cNvSpPr txBox="1"/>
            <p:nvPr/>
          </p:nvSpPr>
          <p:spPr>
            <a:xfrm flipH="1">
              <a:off x="2826234" y="539296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5CECCF-A351-A340-B276-2FB3FF5483A1}"/>
                </a:ext>
              </a:extLst>
            </p:cNvPr>
            <p:cNvSpPr txBox="1"/>
            <p:nvPr/>
          </p:nvSpPr>
          <p:spPr>
            <a:xfrm>
              <a:off x="7947745" y="2125930"/>
              <a:ext cx="394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3’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89FDC23-F1B6-CC4E-AD07-D9E551EE372E}"/>
                </a:ext>
              </a:extLst>
            </p:cNvPr>
            <p:cNvSpPr txBox="1"/>
            <p:nvPr/>
          </p:nvSpPr>
          <p:spPr>
            <a:xfrm flipH="1">
              <a:off x="7571220" y="1536359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4’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28FC4A-24FB-5143-B5CC-5DF2D93E5F47}"/>
                  </a:ext>
                </a:extLst>
              </p:cNvPr>
              <p:cNvSpPr txBox="1"/>
              <p:nvPr/>
            </p:nvSpPr>
            <p:spPr>
              <a:xfrm flipH="1">
                <a:off x="7085743" y="2419621"/>
                <a:ext cx="561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28FC4A-24FB-5143-B5CC-5DF2D93E5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85743" y="2419621"/>
                <a:ext cx="5618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45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C27277-7F45-D846-BD40-238E7427DD90}"/>
              </a:ext>
            </a:extLst>
          </p:cNvPr>
          <p:cNvCxnSpPr>
            <a:cxnSpLocks/>
          </p:cNvCxnSpPr>
          <p:nvPr/>
        </p:nvCxnSpPr>
        <p:spPr>
          <a:xfrm>
            <a:off x="2921934" y="480035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194A0-DCE7-1846-94CF-FC2EEF1F56F1}"/>
              </a:ext>
            </a:extLst>
          </p:cNvPr>
          <p:cNvCxnSpPr>
            <a:cxnSpLocks/>
          </p:cNvCxnSpPr>
          <p:nvPr/>
        </p:nvCxnSpPr>
        <p:spPr>
          <a:xfrm flipV="1">
            <a:off x="2921934" y="524527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4DD26-6E79-0E4C-9FF7-49993D042C7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18493" y="885236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DD87FC-1471-E944-A03D-92CBA491CB78}"/>
              </a:ext>
            </a:extLst>
          </p:cNvPr>
          <p:cNvCxnSpPr>
            <a:cxnSpLocks/>
          </p:cNvCxnSpPr>
          <p:nvPr/>
        </p:nvCxnSpPr>
        <p:spPr>
          <a:xfrm flipV="1">
            <a:off x="5191261" y="-325556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6110BE-9174-1440-8C4A-2428FC19D07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063145" y="-113067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837425-6934-0B40-936A-8FC0B67E3B85}"/>
              </a:ext>
            </a:extLst>
          </p:cNvPr>
          <p:cNvSpPr txBox="1"/>
          <p:nvPr/>
        </p:nvSpPr>
        <p:spPr>
          <a:xfrm rot="20451149">
            <a:off x="3066398" y="1121943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562F91-A3FC-C940-8926-63A8A3ABF050}"/>
              </a:ext>
            </a:extLst>
          </p:cNvPr>
          <p:cNvCxnSpPr>
            <a:cxnSpLocks/>
          </p:cNvCxnSpPr>
          <p:nvPr/>
        </p:nvCxnSpPr>
        <p:spPr>
          <a:xfrm>
            <a:off x="3242319" y="-352603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01447B-9621-B14B-A7CB-C6A630441733}"/>
              </a:ext>
            </a:extLst>
          </p:cNvPr>
          <p:cNvCxnSpPr>
            <a:cxnSpLocks noChangeAspect="1"/>
          </p:cNvCxnSpPr>
          <p:nvPr/>
        </p:nvCxnSpPr>
        <p:spPr>
          <a:xfrm>
            <a:off x="3418493" y="-274677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B5EC0D-B4C7-0D41-A2F3-940084B9C845}"/>
              </a:ext>
            </a:extLst>
          </p:cNvPr>
          <p:cNvCxnSpPr>
            <a:cxnSpLocks/>
          </p:cNvCxnSpPr>
          <p:nvPr/>
        </p:nvCxnSpPr>
        <p:spPr>
          <a:xfrm>
            <a:off x="5324230" y="428762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2E45-2308-1D47-8831-1DC0CD1CF4D3}"/>
              </a:ext>
            </a:extLst>
          </p:cNvPr>
          <p:cNvCxnSpPr>
            <a:cxnSpLocks noChangeAspect="1"/>
          </p:cNvCxnSpPr>
          <p:nvPr/>
        </p:nvCxnSpPr>
        <p:spPr>
          <a:xfrm>
            <a:off x="6397932" y="836930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ED1E12-12F1-FE4C-AA0C-63954C7250F8}"/>
              </a:ext>
            </a:extLst>
          </p:cNvPr>
          <p:cNvSpPr txBox="1"/>
          <p:nvPr/>
        </p:nvSpPr>
        <p:spPr>
          <a:xfrm rot="20425175">
            <a:off x="6479489" y="-115244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350AD-A5F4-AF49-A6DB-D89056FA8BC9}"/>
              </a:ext>
            </a:extLst>
          </p:cNvPr>
          <p:cNvSpPr txBox="1"/>
          <p:nvPr/>
        </p:nvSpPr>
        <p:spPr>
          <a:xfrm rot="1146824">
            <a:off x="2909998" y="-174785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6E5D6-439A-6F45-A3C6-D57C137260BD}"/>
              </a:ext>
            </a:extLst>
          </p:cNvPr>
          <p:cNvSpPr txBox="1"/>
          <p:nvPr/>
        </p:nvSpPr>
        <p:spPr>
          <a:xfrm rot="1177943">
            <a:off x="5941239" y="986241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 2’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4407C5-E15E-8648-A3A5-73467E512D67}"/>
              </a:ext>
            </a:extLst>
          </p:cNvPr>
          <p:cNvCxnSpPr>
            <a:cxnSpLocks/>
          </p:cNvCxnSpPr>
          <p:nvPr/>
        </p:nvCxnSpPr>
        <p:spPr>
          <a:xfrm>
            <a:off x="2932073" y="3263162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F2ACA-6595-FF4C-9033-B9F5668E0BA3}"/>
              </a:ext>
            </a:extLst>
          </p:cNvPr>
          <p:cNvCxnSpPr>
            <a:cxnSpLocks/>
          </p:cNvCxnSpPr>
          <p:nvPr/>
        </p:nvCxnSpPr>
        <p:spPr>
          <a:xfrm flipV="1">
            <a:off x="5555964" y="1854343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53890C-1AAD-FD4E-AB77-FDE88F9A3B50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105206" y="2187803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254783-EC4C-AF4B-9E6E-13FDB6DF6E42}"/>
              </a:ext>
            </a:extLst>
          </p:cNvPr>
          <p:cNvCxnSpPr>
            <a:cxnSpLocks/>
          </p:cNvCxnSpPr>
          <p:nvPr/>
        </p:nvCxnSpPr>
        <p:spPr>
          <a:xfrm flipV="1">
            <a:off x="2988894" y="2784579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12C2D-24E2-2642-891E-B19403625F1E}"/>
              </a:ext>
            </a:extLst>
          </p:cNvPr>
          <p:cNvCxnSpPr>
            <a:cxnSpLocks/>
          </p:cNvCxnSpPr>
          <p:nvPr/>
        </p:nvCxnSpPr>
        <p:spPr>
          <a:xfrm flipV="1">
            <a:off x="3485453" y="2784363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B7B6BA-78A8-5347-9C12-C0937059E0C0}"/>
              </a:ext>
            </a:extLst>
          </p:cNvPr>
          <p:cNvCxnSpPr>
            <a:cxnSpLocks/>
          </p:cNvCxnSpPr>
          <p:nvPr/>
        </p:nvCxnSpPr>
        <p:spPr>
          <a:xfrm flipV="1">
            <a:off x="5408061" y="2756782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ECDBA4-D10B-B243-8A53-B6B5002C1462}"/>
                  </a:ext>
                </a:extLst>
              </p:cNvPr>
              <p:cNvSpPr txBox="1"/>
              <p:nvPr/>
            </p:nvSpPr>
            <p:spPr>
              <a:xfrm>
                <a:off x="3924967" y="3282990"/>
                <a:ext cx="550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ECDBA4-D10B-B243-8A53-B6B5002C1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967" y="3282990"/>
                <a:ext cx="5509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BC0342-0E7E-E64C-BC43-CE2C1E7EC3B8}"/>
              </a:ext>
            </a:extLst>
          </p:cNvPr>
          <p:cNvCxnSpPr>
            <a:cxnSpLocks/>
          </p:cNvCxnSpPr>
          <p:nvPr/>
        </p:nvCxnSpPr>
        <p:spPr>
          <a:xfrm>
            <a:off x="5602548" y="3802090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05DC86-4916-AF45-9759-49FD98B39F02}"/>
              </a:ext>
            </a:extLst>
          </p:cNvPr>
          <p:cNvCxnSpPr>
            <a:cxnSpLocks noChangeAspect="1"/>
          </p:cNvCxnSpPr>
          <p:nvPr/>
        </p:nvCxnSpPr>
        <p:spPr>
          <a:xfrm>
            <a:off x="6274836" y="4054529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E4DC3A-AE6D-F145-8215-21D573AA3C4F}"/>
              </a:ext>
            </a:extLst>
          </p:cNvPr>
          <p:cNvCxnSpPr>
            <a:cxnSpLocks/>
          </p:cNvCxnSpPr>
          <p:nvPr/>
        </p:nvCxnSpPr>
        <p:spPr>
          <a:xfrm flipV="1">
            <a:off x="2921934" y="3759220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403EF2-3789-AE4A-828D-F95AED3C4E10}"/>
              </a:ext>
            </a:extLst>
          </p:cNvPr>
          <p:cNvCxnSpPr>
            <a:cxnSpLocks/>
          </p:cNvCxnSpPr>
          <p:nvPr/>
        </p:nvCxnSpPr>
        <p:spPr>
          <a:xfrm flipV="1">
            <a:off x="3418493" y="3759004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7D1357-410F-AF40-879F-761D11F30B78}"/>
              </a:ext>
            </a:extLst>
          </p:cNvPr>
          <p:cNvCxnSpPr>
            <a:cxnSpLocks/>
          </p:cNvCxnSpPr>
          <p:nvPr/>
        </p:nvCxnSpPr>
        <p:spPr>
          <a:xfrm>
            <a:off x="5397172" y="3758274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C0B215-CBD6-5B45-B951-1C10FFCC653F}"/>
              </a:ext>
            </a:extLst>
          </p:cNvPr>
          <p:cNvSpPr txBox="1"/>
          <p:nvPr/>
        </p:nvSpPr>
        <p:spPr>
          <a:xfrm>
            <a:off x="2638613" y="255672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CA5CB9-4F26-E94D-AFD8-7A2098886291}"/>
              </a:ext>
            </a:extLst>
          </p:cNvPr>
          <p:cNvSpPr txBox="1"/>
          <p:nvPr/>
        </p:nvSpPr>
        <p:spPr>
          <a:xfrm>
            <a:off x="7211832" y="213050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855610-B277-FF4D-A108-4A46230E7FFA}"/>
              </a:ext>
            </a:extLst>
          </p:cNvPr>
          <p:cNvSpPr txBox="1"/>
          <p:nvPr/>
        </p:nvSpPr>
        <p:spPr>
          <a:xfrm>
            <a:off x="7486684" y="4144878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50F67-0CA3-5843-A205-3602F420A075}"/>
              </a:ext>
            </a:extLst>
          </p:cNvPr>
          <p:cNvSpPr txBox="1"/>
          <p:nvPr/>
        </p:nvSpPr>
        <p:spPr>
          <a:xfrm>
            <a:off x="2601514" y="35702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08A9D7-A30B-1C43-B5D7-636D3857AFD3}"/>
              </a:ext>
            </a:extLst>
          </p:cNvPr>
          <p:cNvCxnSpPr>
            <a:cxnSpLocks/>
          </p:cNvCxnSpPr>
          <p:nvPr/>
        </p:nvCxnSpPr>
        <p:spPr>
          <a:xfrm flipH="1">
            <a:off x="2921933" y="6377965"/>
            <a:ext cx="5120640" cy="1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41E442-4A49-D145-B576-DD5D1CBB9795}"/>
              </a:ext>
            </a:extLst>
          </p:cNvPr>
          <p:cNvCxnSpPr>
            <a:cxnSpLocks/>
          </p:cNvCxnSpPr>
          <p:nvPr/>
        </p:nvCxnSpPr>
        <p:spPr>
          <a:xfrm flipH="1" flipV="1">
            <a:off x="2912655" y="4918629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F6C85C-D8F8-B644-A40D-294C1CF525B3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12220" y="5252089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DEF663-4BAE-0E42-929F-C08B204F697C}"/>
              </a:ext>
            </a:extLst>
          </p:cNvPr>
          <p:cNvCxnSpPr>
            <a:cxnSpLocks/>
          </p:cNvCxnSpPr>
          <p:nvPr/>
        </p:nvCxnSpPr>
        <p:spPr>
          <a:xfrm flipH="1" flipV="1">
            <a:off x="5579207" y="5860024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EB93EC-FDEC-FE47-B397-F4F2AE5B2117}"/>
              </a:ext>
            </a:extLst>
          </p:cNvPr>
          <p:cNvCxnSpPr>
            <a:cxnSpLocks/>
          </p:cNvCxnSpPr>
          <p:nvPr/>
        </p:nvCxnSpPr>
        <p:spPr>
          <a:xfrm flipV="1">
            <a:off x="6531455" y="5859808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ED6D4C-DACC-BD41-88DD-299DD10A99A5}"/>
              </a:ext>
            </a:extLst>
          </p:cNvPr>
          <p:cNvCxnSpPr>
            <a:cxnSpLocks/>
          </p:cNvCxnSpPr>
          <p:nvPr/>
        </p:nvCxnSpPr>
        <p:spPr>
          <a:xfrm flipH="1" flipV="1">
            <a:off x="5385953" y="5839046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7B7272-A80C-934B-BC12-9347EAE0F31E}"/>
                  </a:ext>
                </a:extLst>
              </p:cNvPr>
              <p:cNvSpPr txBox="1"/>
              <p:nvPr/>
            </p:nvSpPr>
            <p:spPr>
              <a:xfrm flipH="1">
                <a:off x="6574285" y="6381707"/>
                <a:ext cx="558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7B7272-A80C-934B-BC12-9347EAE0F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74285" y="6381707"/>
                <a:ext cx="55810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878ECA-1D33-E14E-9E36-406D0DB3EB91}"/>
              </a:ext>
            </a:extLst>
          </p:cNvPr>
          <p:cNvCxnSpPr>
            <a:cxnSpLocks/>
          </p:cNvCxnSpPr>
          <p:nvPr/>
        </p:nvCxnSpPr>
        <p:spPr>
          <a:xfrm flipH="1">
            <a:off x="2897229" y="6905879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ABCECF-6753-6347-B146-2FD11F94954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673748" y="7158318"/>
            <a:ext cx="1027181" cy="382911"/>
          </a:xfrm>
          <a:prstGeom prst="line">
            <a:avLst/>
          </a:prstGeom>
          <a:ln w="285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83E37A-EF3F-6E4D-B5AE-50574144161B}"/>
              </a:ext>
            </a:extLst>
          </p:cNvPr>
          <p:cNvCxnSpPr>
            <a:cxnSpLocks/>
          </p:cNvCxnSpPr>
          <p:nvPr/>
        </p:nvCxnSpPr>
        <p:spPr>
          <a:xfrm flipH="1" flipV="1">
            <a:off x="5566585" y="6878200"/>
            <a:ext cx="24759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B181EB-68AD-E14E-8950-7D7C80766E3A}"/>
              </a:ext>
            </a:extLst>
          </p:cNvPr>
          <p:cNvCxnSpPr>
            <a:cxnSpLocks/>
          </p:cNvCxnSpPr>
          <p:nvPr/>
        </p:nvCxnSpPr>
        <p:spPr>
          <a:xfrm flipV="1">
            <a:off x="6518833" y="6877984"/>
            <a:ext cx="1027181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3353C9-2342-894F-BE30-2638D11BEE27}"/>
              </a:ext>
            </a:extLst>
          </p:cNvPr>
          <p:cNvCxnSpPr>
            <a:cxnSpLocks/>
          </p:cNvCxnSpPr>
          <p:nvPr/>
        </p:nvCxnSpPr>
        <p:spPr>
          <a:xfrm flipH="1">
            <a:off x="5382987" y="6873077"/>
            <a:ext cx="194487" cy="27797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40C96D-6061-B946-AEF1-E7F3E4E1E149}"/>
              </a:ext>
            </a:extLst>
          </p:cNvPr>
          <p:cNvSpPr txBox="1"/>
          <p:nvPr/>
        </p:nvSpPr>
        <p:spPr>
          <a:xfrm flipH="1">
            <a:off x="8036027" y="5695957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786BD3-2428-3E4B-8D11-3CB1D66A2FAD}"/>
              </a:ext>
            </a:extLst>
          </p:cNvPr>
          <p:cNvSpPr txBox="1"/>
          <p:nvPr/>
        </p:nvSpPr>
        <p:spPr>
          <a:xfrm flipH="1">
            <a:off x="2559154" y="470875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C37672-41B5-AD4E-BB1F-4933CDE4B211}"/>
              </a:ext>
            </a:extLst>
          </p:cNvPr>
          <p:cNvSpPr txBox="1"/>
          <p:nvPr/>
        </p:nvSpPr>
        <p:spPr>
          <a:xfrm flipH="1">
            <a:off x="2518078" y="762882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CF52F3-64D9-B849-A0C3-8D61407D70C4}"/>
              </a:ext>
            </a:extLst>
          </p:cNvPr>
          <p:cNvSpPr txBox="1"/>
          <p:nvPr/>
        </p:nvSpPr>
        <p:spPr>
          <a:xfrm flipH="1">
            <a:off x="8038335" y="6666828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01D81-8287-1749-8D56-CD269329F089}"/>
              </a:ext>
            </a:extLst>
          </p:cNvPr>
          <p:cNvSpPr txBox="1"/>
          <p:nvPr/>
        </p:nvSpPr>
        <p:spPr>
          <a:xfrm>
            <a:off x="2996540" y="3970360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First Focal 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CBFBE8-916B-1448-A6B2-330A11BE1440}"/>
              </a:ext>
            </a:extLst>
          </p:cNvPr>
          <p:cNvSpPr txBox="1"/>
          <p:nvPr/>
        </p:nvSpPr>
        <p:spPr>
          <a:xfrm>
            <a:off x="5872736" y="6987938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Second Focal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5B28B7-625E-EE43-87F8-AD7B4EA67ED3}"/>
                  </a:ext>
                </a:extLst>
              </p:cNvPr>
              <p:cNvSpPr txBox="1"/>
              <p:nvPr/>
            </p:nvSpPr>
            <p:spPr>
              <a:xfrm>
                <a:off x="5464882" y="544410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5B28B7-625E-EE43-87F8-AD7B4EA67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82" y="544410"/>
                <a:ext cx="4775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C618D8-FE71-4546-B133-149E2B737442}"/>
                  </a:ext>
                </a:extLst>
              </p:cNvPr>
              <p:cNvSpPr txBox="1"/>
              <p:nvPr/>
            </p:nvSpPr>
            <p:spPr>
              <a:xfrm>
                <a:off x="5501853" y="3193933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C618D8-FE71-4546-B133-149E2B73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53" y="3193933"/>
                <a:ext cx="47750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776061-D599-A24E-ADF3-0638FBDE9254}"/>
              </a:ext>
            </a:extLst>
          </p:cNvPr>
          <p:cNvCxnSpPr/>
          <p:nvPr/>
        </p:nvCxnSpPr>
        <p:spPr>
          <a:xfrm>
            <a:off x="5496541" y="3170966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DADDB1-E4AD-C645-9DE0-05684998A499}"/>
                  </a:ext>
                </a:extLst>
              </p:cNvPr>
              <p:cNvSpPr txBox="1"/>
              <p:nvPr/>
            </p:nvSpPr>
            <p:spPr>
              <a:xfrm>
                <a:off x="5493429" y="6295002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DADDB1-E4AD-C645-9DE0-05684998A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29" y="6295002"/>
                <a:ext cx="47750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EC90AC-E430-2042-A37B-3CF3B8EE7667}"/>
              </a:ext>
            </a:extLst>
          </p:cNvPr>
          <p:cNvCxnSpPr/>
          <p:nvPr/>
        </p:nvCxnSpPr>
        <p:spPr>
          <a:xfrm>
            <a:off x="5487782" y="6295449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B268CE2-19B7-544B-861D-A222D244D295}"/>
              </a:ext>
            </a:extLst>
          </p:cNvPr>
          <p:cNvCxnSpPr/>
          <p:nvPr/>
        </p:nvCxnSpPr>
        <p:spPr>
          <a:xfrm>
            <a:off x="5485651" y="400555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76B889-1390-7040-AB88-B3C1B93AFD14}"/>
                  </a:ext>
                </a:extLst>
              </p:cNvPr>
              <p:cNvSpPr txBox="1"/>
              <p:nvPr/>
            </p:nvSpPr>
            <p:spPr>
              <a:xfrm>
                <a:off x="1381077" y="256040"/>
                <a:ext cx="6971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76B889-1390-7040-AB88-B3C1B93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77" y="256040"/>
                <a:ext cx="697114" cy="461665"/>
              </a:xfrm>
              <a:prstGeom prst="rect">
                <a:avLst/>
              </a:prstGeom>
              <a:blipFill>
                <a:blip r:embed="rId7"/>
                <a:stretch>
                  <a:fillRect r="-178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80E627-C789-8C43-9D84-0C90A465DE05}"/>
                  </a:ext>
                </a:extLst>
              </p:cNvPr>
              <p:cNvSpPr txBox="1"/>
              <p:nvPr/>
            </p:nvSpPr>
            <p:spPr>
              <a:xfrm>
                <a:off x="1352796" y="3015244"/>
                <a:ext cx="6915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80E627-C789-8C43-9D84-0C90A465D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96" y="3015244"/>
                <a:ext cx="691536" cy="461665"/>
              </a:xfrm>
              <a:prstGeom prst="rect">
                <a:avLst/>
              </a:prstGeom>
              <a:blipFill>
                <a:blip r:embed="rId8"/>
                <a:stretch>
                  <a:fillRect l="-1818" r="-1818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1B6B39-159F-AC47-9AE4-BB39528367B3}"/>
                  </a:ext>
                </a:extLst>
              </p:cNvPr>
              <p:cNvSpPr txBox="1"/>
              <p:nvPr/>
            </p:nvSpPr>
            <p:spPr>
              <a:xfrm>
                <a:off x="1284531" y="6083992"/>
                <a:ext cx="668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1B6B39-159F-AC47-9AE4-BB3952836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31" y="6083992"/>
                <a:ext cx="668901" cy="461665"/>
              </a:xfrm>
              <a:prstGeom prst="rect">
                <a:avLst/>
              </a:prstGeom>
              <a:blipFill>
                <a:blip r:embed="rId9"/>
                <a:stretch>
                  <a:fillRect l="-1887" r="-1887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916F45D-677D-2D47-8BF2-DC8B2A53A1DF}"/>
              </a:ext>
            </a:extLst>
          </p:cNvPr>
          <p:cNvCxnSpPr/>
          <p:nvPr/>
        </p:nvCxnSpPr>
        <p:spPr>
          <a:xfrm>
            <a:off x="2922814" y="3282043"/>
            <a:ext cx="40821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A15A750-2BA5-C64D-8158-30C0413711A0}"/>
              </a:ext>
            </a:extLst>
          </p:cNvPr>
          <p:cNvSpPr txBox="1"/>
          <p:nvPr/>
        </p:nvSpPr>
        <p:spPr>
          <a:xfrm>
            <a:off x="7066846" y="291594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1E8BC9-CF64-8244-B262-FF51ADD3BCC4}"/>
              </a:ext>
            </a:extLst>
          </p:cNvPr>
          <p:cNvCxnSpPr/>
          <p:nvPr/>
        </p:nvCxnSpPr>
        <p:spPr>
          <a:xfrm>
            <a:off x="3689548" y="6376583"/>
            <a:ext cx="40821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ED4AFB3-5B1F-3B4A-B1EB-3BFBAF87E1F9}"/>
              </a:ext>
            </a:extLst>
          </p:cNvPr>
          <p:cNvSpPr txBox="1"/>
          <p:nvPr/>
        </p:nvSpPr>
        <p:spPr>
          <a:xfrm>
            <a:off x="2996540" y="6083108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Chief Ray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956693-A028-6346-8432-26EF2A0E7779}"/>
              </a:ext>
            </a:extLst>
          </p:cNvPr>
          <p:cNvCxnSpPr/>
          <p:nvPr/>
        </p:nvCxnSpPr>
        <p:spPr>
          <a:xfrm>
            <a:off x="2953911" y="639602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FC7242E-FF8D-8C49-ADE7-4C97A90DF413}"/>
              </a:ext>
            </a:extLst>
          </p:cNvPr>
          <p:cNvCxnSpPr/>
          <p:nvPr/>
        </p:nvCxnSpPr>
        <p:spPr>
          <a:xfrm>
            <a:off x="3072562" y="3276838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09354EE-1756-ED45-8679-8DFCFC4EEAF6}"/>
              </a:ext>
            </a:extLst>
          </p:cNvPr>
          <p:cNvCxnSpPr/>
          <p:nvPr/>
        </p:nvCxnSpPr>
        <p:spPr>
          <a:xfrm>
            <a:off x="3017683" y="48711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CA5D76-FBFC-5E43-91B1-9813D357D878}"/>
              </a:ext>
            </a:extLst>
          </p:cNvPr>
          <p:cNvCxnSpPr/>
          <p:nvPr/>
        </p:nvCxnSpPr>
        <p:spPr>
          <a:xfrm>
            <a:off x="6090557" y="493711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8DE5B2-3BD2-5342-9D05-89720D6F275C}"/>
              </a:ext>
            </a:extLst>
          </p:cNvPr>
          <p:cNvGrpSpPr>
            <a:grpSpLocks noChangeAspect="1"/>
          </p:cNvGrpSpPr>
          <p:nvPr/>
        </p:nvGrpSpPr>
        <p:grpSpPr>
          <a:xfrm>
            <a:off x="4872749" y="-509468"/>
            <a:ext cx="1230066" cy="2194560"/>
            <a:chOff x="10489208" y="1434059"/>
            <a:chExt cx="1485167" cy="2649684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6E98AA5E-980F-D74E-B815-7E19325832EC}"/>
                </a:ext>
              </a:extLst>
            </p:cNvPr>
            <p:cNvSpPr/>
            <p:nvPr/>
          </p:nvSpPr>
          <p:spPr>
            <a:xfrm>
              <a:off x="10489208" y="1447523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71DC9125-FA65-B34C-82B4-526078706C27}"/>
                </a:ext>
              </a:extLst>
            </p:cNvPr>
            <p:cNvSpPr/>
            <p:nvPr/>
          </p:nvSpPr>
          <p:spPr>
            <a:xfrm flipH="1">
              <a:off x="11311169" y="1438672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45302E9-9EED-CF45-9C22-E957ECADAF2D}"/>
                </a:ext>
              </a:extLst>
            </p:cNvPr>
            <p:cNvCxnSpPr>
              <a:cxnSpLocks/>
              <a:stCxn id="69" idx="2"/>
              <a:endCxn id="70" idx="2"/>
            </p:cNvCxnSpPr>
            <p:nvPr/>
          </p:nvCxnSpPr>
          <p:spPr>
            <a:xfrm flipV="1">
              <a:off x="10875258" y="4057003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09BF4E7-C193-0B43-AC4E-0D07E6DB3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5258" y="1434059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7C107AA-860C-D946-AE5B-9FF2A3D08AEB}"/>
              </a:ext>
            </a:extLst>
          </p:cNvPr>
          <p:cNvGrpSpPr>
            <a:grpSpLocks noChangeAspect="1"/>
          </p:cNvGrpSpPr>
          <p:nvPr/>
        </p:nvGrpSpPr>
        <p:grpSpPr>
          <a:xfrm>
            <a:off x="4878204" y="2117700"/>
            <a:ext cx="1230066" cy="2194560"/>
            <a:chOff x="10489208" y="1434059"/>
            <a:chExt cx="1485167" cy="2649684"/>
          </a:xfrm>
        </p:grpSpPr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61E53C57-153C-F44A-8FB1-61A7F91D7137}"/>
                </a:ext>
              </a:extLst>
            </p:cNvPr>
            <p:cNvSpPr/>
            <p:nvPr/>
          </p:nvSpPr>
          <p:spPr>
            <a:xfrm>
              <a:off x="10489208" y="1447523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52FA6D4E-AFED-554A-AA94-48998C7CB4DC}"/>
                </a:ext>
              </a:extLst>
            </p:cNvPr>
            <p:cNvSpPr/>
            <p:nvPr/>
          </p:nvSpPr>
          <p:spPr>
            <a:xfrm flipH="1">
              <a:off x="11311169" y="1438672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5D07F6-3936-1B42-8130-45C086B6D1FA}"/>
                </a:ext>
              </a:extLst>
            </p:cNvPr>
            <p:cNvCxnSpPr>
              <a:cxnSpLocks/>
              <a:stCxn id="79" idx="2"/>
              <a:endCxn id="80" idx="2"/>
            </p:cNvCxnSpPr>
            <p:nvPr/>
          </p:nvCxnSpPr>
          <p:spPr>
            <a:xfrm flipV="1">
              <a:off x="10875258" y="4057003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B196489-FF80-4D4E-90E4-2851FE7B9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5258" y="1434059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C5CD707-C396-B44B-A052-E81AE47E9C88}"/>
              </a:ext>
            </a:extLst>
          </p:cNvPr>
          <p:cNvCxnSpPr>
            <a:cxnSpLocks/>
          </p:cNvCxnSpPr>
          <p:nvPr/>
        </p:nvCxnSpPr>
        <p:spPr>
          <a:xfrm flipV="1">
            <a:off x="3093866" y="2774111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72B517-D170-8F4B-B23A-4E6F1648F5DD}"/>
              </a:ext>
            </a:extLst>
          </p:cNvPr>
          <p:cNvCxnSpPr>
            <a:cxnSpLocks/>
          </p:cNvCxnSpPr>
          <p:nvPr/>
        </p:nvCxnSpPr>
        <p:spPr>
          <a:xfrm>
            <a:off x="3224632" y="2927463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CE83DB9-0096-8D4B-A6FA-A8D40E76E492}"/>
              </a:ext>
            </a:extLst>
          </p:cNvPr>
          <p:cNvGrpSpPr>
            <a:grpSpLocks noChangeAspect="1"/>
          </p:cNvGrpSpPr>
          <p:nvPr/>
        </p:nvGrpSpPr>
        <p:grpSpPr>
          <a:xfrm>
            <a:off x="4867737" y="5241569"/>
            <a:ext cx="1230066" cy="2194560"/>
            <a:chOff x="10489208" y="1434059"/>
            <a:chExt cx="1485167" cy="2649684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DAA2D46B-5274-884B-922F-690BBB2AE53F}"/>
                </a:ext>
              </a:extLst>
            </p:cNvPr>
            <p:cNvSpPr/>
            <p:nvPr/>
          </p:nvSpPr>
          <p:spPr>
            <a:xfrm>
              <a:off x="10489208" y="1447523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39337F61-94A0-8540-BD6F-42777C06B822}"/>
                </a:ext>
              </a:extLst>
            </p:cNvPr>
            <p:cNvSpPr/>
            <p:nvPr/>
          </p:nvSpPr>
          <p:spPr>
            <a:xfrm flipH="1">
              <a:off x="11311169" y="1438672"/>
              <a:ext cx="663206" cy="2636220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62764A-ED07-E545-A0CC-22D4FE0D0261}"/>
                </a:ext>
              </a:extLst>
            </p:cNvPr>
            <p:cNvCxnSpPr>
              <a:cxnSpLocks/>
              <a:stCxn id="86" idx="2"/>
              <a:endCxn id="87" idx="2"/>
            </p:cNvCxnSpPr>
            <p:nvPr/>
          </p:nvCxnSpPr>
          <p:spPr>
            <a:xfrm flipV="1">
              <a:off x="10875258" y="4057003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FF2D1E-CE0C-A344-B5A0-A72183053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5258" y="1434059"/>
              <a:ext cx="713067" cy="8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94EF54-CF5D-8F4E-A1A8-FDDBC8918871}"/>
              </a:ext>
            </a:extLst>
          </p:cNvPr>
          <p:cNvCxnSpPr>
            <a:cxnSpLocks/>
          </p:cNvCxnSpPr>
          <p:nvPr/>
        </p:nvCxnSpPr>
        <p:spPr>
          <a:xfrm flipH="1" flipV="1">
            <a:off x="5270206" y="5789340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92D48C7-2965-9044-B1B3-26D35788DED3}"/>
              </a:ext>
            </a:extLst>
          </p:cNvPr>
          <p:cNvCxnSpPr>
            <a:cxnSpLocks/>
          </p:cNvCxnSpPr>
          <p:nvPr/>
        </p:nvCxnSpPr>
        <p:spPr>
          <a:xfrm flipH="1">
            <a:off x="5119282" y="6078785"/>
            <a:ext cx="2475988" cy="922996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5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93756FF-AD6D-DE49-B6DD-FF37074EC24A}"/>
              </a:ext>
            </a:extLst>
          </p:cNvPr>
          <p:cNvGrpSpPr/>
          <p:nvPr/>
        </p:nvGrpSpPr>
        <p:grpSpPr>
          <a:xfrm>
            <a:off x="2100419" y="1608506"/>
            <a:ext cx="8263763" cy="3640987"/>
            <a:chOff x="2843234" y="1731001"/>
            <a:chExt cx="8263763" cy="36409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A6C9C1F-4FF6-FB49-9BC9-1BCCF9693C2E}"/>
                </a:ext>
              </a:extLst>
            </p:cNvPr>
            <p:cNvSpPr/>
            <p:nvPr/>
          </p:nvSpPr>
          <p:spPr>
            <a:xfrm>
              <a:off x="9078096" y="1731001"/>
              <a:ext cx="383429" cy="341221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25C9FC-5EB5-2340-9CD2-BDD74045A461}"/>
                </a:ext>
              </a:extLst>
            </p:cNvPr>
            <p:cNvSpPr/>
            <p:nvPr/>
          </p:nvSpPr>
          <p:spPr>
            <a:xfrm>
              <a:off x="5408061" y="1963998"/>
              <a:ext cx="168664" cy="25983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A91678E-14AB-674F-AC51-9F51DA62AEC8}"/>
                </a:ext>
              </a:extLst>
            </p:cNvPr>
            <p:cNvCxnSpPr>
              <a:cxnSpLocks/>
            </p:cNvCxnSpPr>
            <p:nvPr/>
          </p:nvCxnSpPr>
          <p:spPr>
            <a:xfrm>
              <a:off x="2932073" y="3263162"/>
              <a:ext cx="6675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9CDDF9E-A51F-3A49-8C8A-F7CEEAD0B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936" y="2555979"/>
              <a:ext cx="233172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BE851F-2D11-0545-AB74-9922A2187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936" y="2530929"/>
              <a:ext cx="0" cy="69761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1C839B-F508-7945-8B24-553468A2971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595" y="2530930"/>
              <a:ext cx="2343061" cy="1404800"/>
            </a:xfrm>
            <a:prstGeom prst="line">
              <a:avLst/>
            </a:prstGeom>
            <a:ln w="285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8D2EE0-3686-E14B-A854-1E9EBE828862}"/>
                    </a:ext>
                  </a:extLst>
                </p:cNvPr>
                <p:cNvSpPr txBox="1"/>
                <p:nvPr/>
              </p:nvSpPr>
              <p:spPr>
                <a:xfrm>
                  <a:off x="3827344" y="3365195"/>
                  <a:ext cx="5509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8D2EE0-3686-E14B-A854-1E9EBE828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344" y="3365195"/>
                  <a:ext cx="55098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E81FBB-D268-204C-BC6D-C91CC73A1F2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166593" y="2538172"/>
              <a:ext cx="7556966" cy="22860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C22AE1-0426-CF4A-93D8-63F45257AB3F}"/>
                </a:ext>
              </a:extLst>
            </p:cNvPr>
            <p:cNvSpPr txBox="1"/>
            <p:nvPr/>
          </p:nvSpPr>
          <p:spPr>
            <a:xfrm>
              <a:off x="4511240" y="266693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B8632-A19F-9D41-A3A4-FD8EF1BF2E7C}"/>
                </a:ext>
              </a:extLst>
            </p:cNvPr>
            <p:cNvSpPr txBox="1"/>
            <p:nvPr/>
          </p:nvSpPr>
          <p:spPr>
            <a:xfrm>
              <a:off x="10723559" y="462346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C12D12-CA5E-9B4E-926B-973578CAEC35}"/>
                </a:ext>
              </a:extLst>
            </p:cNvPr>
            <p:cNvSpPr txBox="1"/>
            <p:nvPr/>
          </p:nvSpPr>
          <p:spPr>
            <a:xfrm>
              <a:off x="3817969" y="221486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B38FAC-319F-EB4E-B139-13E31ACB5DE7}"/>
                    </a:ext>
                  </a:extLst>
                </p:cNvPr>
                <p:cNvSpPr txBox="1"/>
                <p:nvPr/>
              </p:nvSpPr>
              <p:spPr>
                <a:xfrm>
                  <a:off x="2937985" y="3243233"/>
                  <a:ext cx="4775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B38FAC-319F-EB4E-B139-13E31ACB5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985" y="3243233"/>
                  <a:ext cx="47750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D1402CF-5B8E-1D4D-8858-DDA695BD352A}"/>
                </a:ext>
              </a:extLst>
            </p:cNvPr>
            <p:cNvCxnSpPr/>
            <p:nvPr/>
          </p:nvCxnSpPr>
          <p:spPr>
            <a:xfrm>
              <a:off x="5496541" y="3170966"/>
              <a:ext cx="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319EDE-9EC4-CC44-AC9A-C2545CE7D8C5}"/>
                </a:ext>
              </a:extLst>
            </p:cNvPr>
            <p:cNvCxnSpPr/>
            <p:nvPr/>
          </p:nvCxnSpPr>
          <p:spPr>
            <a:xfrm>
              <a:off x="4062011" y="3161275"/>
              <a:ext cx="0" cy="228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5A439C-A14D-8747-9EC3-21DF487BD38D}"/>
                </a:ext>
              </a:extLst>
            </p:cNvPr>
            <p:cNvCxnSpPr/>
            <p:nvPr/>
          </p:nvCxnSpPr>
          <p:spPr>
            <a:xfrm>
              <a:off x="6951080" y="3148020"/>
              <a:ext cx="0" cy="228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D515BB-4A0D-A04F-8ABC-4E0CAD9DAFA2}"/>
                </a:ext>
              </a:extLst>
            </p:cNvPr>
            <p:cNvCxnSpPr/>
            <p:nvPr/>
          </p:nvCxnSpPr>
          <p:spPr>
            <a:xfrm>
              <a:off x="4029353" y="3075871"/>
              <a:ext cx="1463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E8323E-19DD-A04D-9181-1B0D53971CF7}"/>
                </a:ext>
              </a:extLst>
            </p:cNvPr>
            <p:cNvCxnSpPr/>
            <p:nvPr/>
          </p:nvCxnSpPr>
          <p:spPr>
            <a:xfrm>
              <a:off x="5488040" y="2999670"/>
              <a:ext cx="1463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7F6802-B99B-2D40-949C-9778DEF471C9}"/>
                </a:ext>
              </a:extLst>
            </p:cNvPr>
            <p:cNvCxnSpPr>
              <a:cxnSpLocks/>
            </p:cNvCxnSpPr>
            <p:nvPr/>
          </p:nvCxnSpPr>
          <p:spPr>
            <a:xfrm>
              <a:off x="5478599" y="2545415"/>
              <a:ext cx="5230777" cy="253066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A66649-248A-3344-BFB7-8DDD306E3B71}"/>
                </a:ext>
              </a:extLst>
            </p:cNvPr>
            <p:cNvSpPr txBox="1"/>
            <p:nvPr/>
          </p:nvSpPr>
          <p:spPr>
            <a:xfrm>
              <a:off x="10588195" y="4971878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7B07069-DB87-D542-8D43-6E7DF7B8FEA7}"/>
                    </a:ext>
                  </a:extLst>
                </p:cNvPr>
                <p:cNvSpPr txBox="1"/>
                <p:nvPr/>
              </p:nvSpPr>
              <p:spPr>
                <a:xfrm>
                  <a:off x="6743853" y="3271550"/>
                  <a:ext cx="558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7B07069-DB87-D542-8D43-6E7DF7B8F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853" y="3271550"/>
                  <a:ext cx="55810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52CE3EE-D908-5643-96A5-315E6B000903}"/>
                </a:ext>
              </a:extLst>
            </p:cNvPr>
            <p:cNvCxnSpPr>
              <a:cxnSpLocks/>
            </p:cNvCxnSpPr>
            <p:nvPr/>
          </p:nvCxnSpPr>
          <p:spPr>
            <a:xfrm>
              <a:off x="3177936" y="2555979"/>
              <a:ext cx="2331720" cy="186378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A26DE4-D149-8544-A8DD-46C1CCC1291B}"/>
                </a:ext>
              </a:extLst>
            </p:cNvPr>
            <p:cNvCxnSpPr/>
            <p:nvPr/>
          </p:nvCxnSpPr>
          <p:spPr>
            <a:xfrm>
              <a:off x="5496540" y="4366034"/>
              <a:ext cx="493776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E4E7DF-78A1-664A-AAF2-BD12CC42040C}"/>
                </a:ext>
              </a:extLst>
            </p:cNvPr>
            <p:cNvSpPr txBox="1"/>
            <p:nvPr/>
          </p:nvSpPr>
          <p:spPr>
            <a:xfrm>
              <a:off x="4492534" y="382062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30A1CD-CBB8-874D-A1C8-B2B1F4CCA63B}"/>
                </a:ext>
              </a:extLst>
            </p:cNvPr>
            <p:cNvSpPr txBox="1"/>
            <p:nvPr/>
          </p:nvSpPr>
          <p:spPr>
            <a:xfrm>
              <a:off x="10295170" y="4019658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3’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E622E9-A576-6E45-8ECE-F623A214C157}"/>
                </a:ext>
              </a:extLst>
            </p:cNvPr>
            <p:cNvCxnSpPr>
              <a:cxnSpLocks/>
            </p:cNvCxnSpPr>
            <p:nvPr/>
          </p:nvCxnSpPr>
          <p:spPr>
            <a:xfrm>
              <a:off x="5520997" y="3940512"/>
              <a:ext cx="5169914" cy="589953"/>
            </a:xfrm>
            <a:prstGeom prst="line">
              <a:avLst/>
            </a:prstGeom>
            <a:ln w="28575">
              <a:solidFill>
                <a:srgbClr val="0070C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FBC7-1527-F34D-A34F-76889B4F46F6}"/>
                </a:ext>
              </a:extLst>
            </p:cNvPr>
            <p:cNvSpPr txBox="1"/>
            <p:nvPr/>
          </p:nvSpPr>
          <p:spPr>
            <a:xfrm>
              <a:off x="10693968" y="4319786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563D5E5-2568-1044-A29E-93F2F88FC7CE}"/>
                    </a:ext>
                  </a:extLst>
                </p:cNvPr>
                <p:cNvSpPr txBox="1"/>
                <p:nvPr/>
              </p:nvSpPr>
              <p:spPr>
                <a:xfrm>
                  <a:off x="2843234" y="2226724"/>
                  <a:ext cx="4598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563D5E5-2568-1044-A29E-93F2F88F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234" y="2226724"/>
                  <a:ext cx="45986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118729-6D33-7E47-8C38-DF9388DF188A}"/>
                    </a:ext>
                  </a:extLst>
                </p:cNvPr>
                <p:cNvSpPr txBox="1"/>
                <p:nvPr/>
              </p:nvSpPr>
              <p:spPr>
                <a:xfrm>
                  <a:off x="9078096" y="4436360"/>
                  <a:ext cx="4790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118729-6D33-7E47-8C38-DF9388DF1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096" y="4436360"/>
                  <a:ext cx="47904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E4AE285-E6BA-5043-B8A7-2842EAF3C3A4}"/>
                    </a:ext>
                  </a:extLst>
                </p:cNvPr>
                <p:cNvSpPr txBox="1"/>
                <p:nvPr/>
              </p:nvSpPr>
              <p:spPr>
                <a:xfrm>
                  <a:off x="9072983" y="2837044"/>
                  <a:ext cx="3883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E4AE285-E6BA-5043-B8A7-2842EAF3C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983" y="2837044"/>
                  <a:ext cx="38837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B4FD11B-C50A-3447-90A1-DC04F087060A}"/>
                </a:ext>
              </a:extLst>
            </p:cNvPr>
            <p:cNvCxnSpPr>
              <a:cxnSpLocks/>
            </p:cNvCxnSpPr>
            <p:nvPr/>
          </p:nvCxnSpPr>
          <p:spPr>
            <a:xfrm>
              <a:off x="9236273" y="3238110"/>
              <a:ext cx="0" cy="11430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09CC13-BEC4-744E-9960-D4BE6A811EE5}"/>
                </a:ext>
              </a:extLst>
            </p:cNvPr>
            <p:cNvSpPr txBox="1"/>
            <p:nvPr/>
          </p:nvSpPr>
          <p:spPr>
            <a:xfrm>
              <a:off x="4840060" y="335384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0E15B7-D8EA-2F4B-8CE6-27EF2774F64C}"/>
                </a:ext>
              </a:extLst>
            </p:cNvPr>
            <p:cNvSpPr txBox="1"/>
            <p:nvPr/>
          </p:nvSpPr>
          <p:spPr>
            <a:xfrm>
              <a:off x="9461359" y="1887076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431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E5B7C8D-DB2B-634C-B1F9-413057975BF2}"/>
              </a:ext>
            </a:extLst>
          </p:cNvPr>
          <p:cNvGrpSpPr/>
          <p:nvPr/>
        </p:nvGrpSpPr>
        <p:grpSpPr>
          <a:xfrm>
            <a:off x="2189258" y="1121174"/>
            <a:ext cx="8032446" cy="4651165"/>
            <a:chOff x="2189258" y="1121174"/>
            <a:chExt cx="8032446" cy="465116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42813D-2400-6E46-AE27-2386162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3456835" y="1121174"/>
              <a:ext cx="1753692" cy="3797024"/>
            </a:xfrm>
            <a:prstGeom prst="line">
              <a:avLst/>
            </a:prstGeom>
            <a:ln w="28575">
              <a:solidFill>
                <a:srgbClr val="0070C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16B3EF-5208-F447-80F3-C2BA4DFC33ED}"/>
                </a:ext>
              </a:extLst>
            </p:cNvPr>
            <p:cNvSpPr/>
            <p:nvPr/>
          </p:nvSpPr>
          <p:spPr>
            <a:xfrm>
              <a:off x="4665246" y="1841503"/>
              <a:ext cx="168664" cy="25983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0ACAE42-B738-1541-83ED-CE28C4651EB5}"/>
                </a:ext>
              </a:extLst>
            </p:cNvPr>
            <p:cNvCxnSpPr>
              <a:cxnSpLocks/>
            </p:cNvCxnSpPr>
            <p:nvPr/>
          </p:nvCxnSpPr>
          <p:spPr>
            <a:xfrm>
              <a:off x="2189258" y="3140667"/>
              <a:ext cx="6675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6EB2FD-C14B-E345-81DB-255A8134ABEB}"/>
                </a:ext>
              </a:extLst>
            </p:cNvPr>
            <p:cNvCxnSpPr>
              <a:cxnSpLocks/>
            </p:cNvCxnSpPr>
            <p:nvPr/>
          </p:nvCxnSpPr>
          <p:spPr>
            <a:xfrm>
              <a:off x="4201410" y="2422920"/>
              <a:ext cx="56543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794F13-CC8F-1749-BFC0-56881B690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432" y="2451436"/>
              <a:ext cx="0" cy="697619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ECA978-45F5-5540-AB2C-F2F3D5C5D21F}"/>
                </a:ext>
              </a:extLst>
            </p:cNvPr>
            <p:cNvCxnSpPr>
              <a:cxnSpLocks/>
            </p:cNvCxnSpPr>
            <p:nvPr/>
          </p:nvCxnSpPr>
          <p:spPr>
            <a:xfrm>
              <a:off x="3335756" y="3132909"/>
              <a:ext cx="1417764" cy="809773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095DC-2D0E-AC42-8C09-EFB2EAE69BE7}"/>
                    </a:ext>
                  </a:extLst>
                </p:cNvPr>
                <p:cNvSpPr txBox="1"/>
                <p:nvPr/>
              </p:nvSpPr>
              <p:spPr>
                <a:xfrm>
                  <a:off x="3084529" y="3242700"/>
                  <a:ext cx="5509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095DC-2D0E-AC42-8C09-EFB2EAE69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529" y="3242700"/>
                  <a:ext cx="55098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334E76-A199-7847-BB12-3D08B765C237}"/>
                </a:ext>
              </a:extLst>
            </p:cNvPr>
            <p:cNvCxnSpPr>
              <a:cxnSpLocks/>
            </p:cNvCxnSpPr>
            <p:nvPr/>
          </p:nvCxnSpPr>
          <p:spPr>
            <a:xfrm>
              <a:off x="4230432" y="2458534"/>
              <a:ext cx="1886338" cy="249505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7EBA34-C989-FE43-9A4C-D5E94656EBC9}"/>
                </a:ext>
              </a:extLst>
            </p:cNvPr>
            <p:cNvSpPr txBox="1"/>
            <p:nvPr/>
          </p:nvSpPr>
          <p:spPr>
            <a:xfrm>
              <a:off x="4264334" y="261960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8C50A4-1ED8-F542-98F6-2DC707BBC055}"/>
                </a:ext>
              </a:extLst>
            </p:cNvPr>
            <p:cNvSpPr txBox="1"/>
            <p:nvPr/>
          </p:nvSpPr>
          <p:spPr>
            <a:xfrm>
              <a:off x="6056086" y="4816969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66E3C3-510E-304A-882E-DF26BB008002}"/>
                </a:ext>
              </a:extLst>
            </p:cNvPr>
            <p:cNvSpPr txBox="1"/>
            <p:nvPr/>
          </p:nvSpPr>
          <p:spPr>
            <a:xfrm>
              <a:off x="4285687" y="2259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0A9679-4FF0-4242-A2D4-BA09F420B688}"/>
                    </a:ext>
                  </a:extLst>
                </p:cNvPr>
                <p:cNvSpPr txBox="1"/>
                <p:nvPr/>
              </p:nvSpPr>
              <p:spPr>
                <a:xfrm>
                  <a:off x="3962659" y="3088366"/>
                  <a:ext cx="4775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0A9679-4FF0-4242-A2D4-BA09F420B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659" y="3088366"/>
                  <a:ext cx="47750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ABAF75-2010-F64B-BE3B-F0EDFAD14199}"/>
                </a:ext>
              </a:extLst>
            </p:cNvPr>
            <p:cNvCxnSpPr/>
            <p:nvPr/>
          </p:nvCxnSpPr>
          <p:spPr>
            <a:xfrm>
              <a:off x="4753726" y="3048471"/>
              <a:ext cx="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B86EED-7D7B-AA43-902B-34D69F205886}"/>
                </a:ext>
              </a:extLst>
            </p:cNvPr>
            <p:cNvCxnSpPr/>
            <p:nvPr/>
          </p:nvCxnSpPr>
          <p:spPr>
            <a:xfrm>
              <a:off x="3319196" y="3038780"/>
              <a:ext cx="0" cy="228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E99BA0-0406-E54E-BE19-6588E00FA8C3}"/>
                </a:ext>
              </a:extLst>
            </p:cNvPr>
            <p:cNvCxnSpPr/>
            <p:nvPr/>
          </p:nvCxnSpPr>
          <p:spPr>
            <a:xfrm>
              <a:off x="6208265" y="3025525"/>
              <a:ext cx="0" cy="2287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28997A-E907-6C4B-ACEC-E2CE0FB00DA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735785" y="2422920"/>
              <a:ext cx="3024040" cy="146304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177E63-E296-E44E-8692-D49041B94D28}"/>
                </a:ext>
              </a:extLst>
            </p:cNvPr>
            <p:cNvSpPr txBox="1"/>
            <p:nvPr/>
          </p:nvSpPr>
          <p:spPr>
            <a:xfrm>
              <a:off x="7642843" y="3498247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2’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C7B6984-EB41-E644-A54B-E960E4A73769}"/>
                    </a:ext>
                  </a:extLst>
                </p:cNvPr>
                <p:cNvSpPr txBox="1"/>
                <p:nvPr/>
              </p:nvSpPr>
              <p:spPr>
                <a:xfrm>
                  <a:off x="6001038" y="3149055"/>
                  <a:ext cx="558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C7B6984-EB41-E644-A54B-E960E4A73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038" y="3149055"/>
                  <a:ext cx="55810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FEE682-3654-C846-82F8-C5BC85CDE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076" y="1912906"/>
              <a:ext cx="2476286" cy="202267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04101A-568E-664A-82F8-933198C600C3}"/>
                </a:ext>
              </a:extLst>
            </p:cNvPr>
            <p:cNvCxnSpPr/>
            <p:nvPr/>
          </p:nvCxnSpPr>
          <p:spPr>
            <a:xfrm>
              <a:off x="2619342" y="1989179"/>
              <a:ext cx="493776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E67F51-F14B-DA4C-9C49-D7C0426B2E02}"/>
                </a:ext>
              </a:extLst>
            </p:cNvPr>
            <p:cNvSpPr txBox="1"/>
            <p:nvPr/>
          </p:nvSpPr>
          <p:spPr>
            <a:xfrm>
              <a:off x="4439739" y="195895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86E072-5AEC-5848-B429-6ED703B1CDF4}"/>
                </a:ext>
              </a:extLst>
            </p:cNvPr>
            <p:cNvSpPr txBox="1"/>
            <p:nvPr/>
          </p:nvSpPr>
          <p:spPr>
            <a:xfrm>
              <a:off x="7946830" y="1738696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3’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E33C38-9029-C145-BFE5-0C99BDB29D8E}"/>
                </a:ext>
              </a:extLst>
            </p:cNvPr>
            <p:cNvSpPr txBox="1"/>
            <p:nvPr/>
          </p:nvSpPr>
          <p:spPr>
            <a:xfrm>
              <a:off x="5273790" y="5372229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A167FD-CF33-7D45-928E-7CEB877C3935}"/>
                    </a:ext>
                  </a:extLst>
                </p:cNvPr>
                <p:cNvSpPr txBox="1"/>
                <p:nvPr/>
              </p:nvSpPr>
              <p:spPr>
                <a:xfrm>
                  <a:off x="4002152" y="2060063"/>
                  <a:ext cx="4598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A167FD-CF33-7D45-928E-7CEB877C3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2152" y="2060063"/>
                  <a:ext cx="45986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6A530E-CC4F-D14C-A854-BD891FC2140C}"/>
                    </a:ext>
                  </a:extLst>
                </p:cNvPr>
                <p:cNvSpPr txBox="1"/>
                <p:nvPr/>
              </p:nvSpPr>
              <p:spPr>
                <a:xfrm>
                  <a:off x="3401691" y="1885057"/>
                  <a:ext cx="4790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6A530E-CC4F-D14C-A854-BD891FC21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691" y="1885057"/>
                  <a:ext cx="47904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090B9A0-DF11-0C41-8518-3378EE1E5A71}"/>
                    </a:ext>
                  </a:extLst>
                </p:cNvPr>
                <p:cNvSpPr txBox="1"/>
                <p:nvPr/>
              </p:nvSpPr>
              <p:spPr>
                <a:xfrm>
                  <a:off x="3683051" y="3045778"/>
                  <a:ext cx="3883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090B9A0-DF11-0C41-8518-3378EE1E5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051" y="3045778"/>
                  <a:ext cx="38837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E926C6-4FE4-9C4B-9F95-E32974326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2939" y="2004899"/>
              <a:ext cx="0" cy="114300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68CB03-877F-CB4E-923D-982C12D023DA}"/>
                </a:ext>
              </a:extLst>
            </p:cNvPr>
            <p:cNvSpPr txBox="1"/>
            <p:nvPr/>
          </p:nvSpPr>
          <p:spPr>
            <a:xfrm>
              <a:off x="3630948" y="330780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4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609F8E-A7A8-224F-A3C9-4F5F57272743}"/>
                </a:ext>
              </a:extLst>
            </p:cNvPr>
            <p:cNvCxnSpPr>
              <a:cxnSpLocks/>
            </p:cNvCxnSpPr>
            <p:nvPr/>
          </p:nvCxnSpPr>
          <p:spPr>
            <a:xfrm>
              <a:off x="3360180" y="1322070"/>
              <a:ext cx="1886338" cy="249505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D38E52B-249C-E446-A2F5-A4932F0A19A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970452" y="1556646"/>
              <a:ext cx="3024040" cy="146304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1E8B37-4872-A94D-B441-1016C429743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747553" y="3926104"/>
              <a:ext cx="717956" cy="155448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4E6F6D-1DFA-8F4D-A88F-FE3FED6CBC4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178716" y="1974500"/>
              <a:ext cx="559732" cy="4572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9C6186-42F6-0048-AF17-A5F1FD804476}"/>
                </a:ext>
              </a:extLst>
            </p:cNvPr>
            <p:cNvCxnSpPr/>
            <p:nvPr/>
          </p:nvCxnSpPr>
          <p:spPr>
            <a:xfrm>
              <a:off x="4753520" y="1989490"/>
              <a:ext cx="3200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3C45D7-E82B-B24D-8497-833A9F27553E}"/>
                </a:ext>
              </a:extLst>
            </p:cNvPr>
            <p:cNvSpPr/>
            <p:nvPr/>
          </p:nvSpPr>
          <p:spPr>
            <a:xfrm>
              <a:off x="6775554" y="2359061"/>
              <a:ext cx="114813" cy="1626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FAA4023-4E90-D94F-9A41-0D6DAD699551}"/>
                </a:ext>
              </a:extLst>
            </p:cNvPr>
            <p:cNvSpPr/>
            <p:nvPr/>
          </p:nvSpPr>
          <p:spPr>
            <a:xfrm>
              <a:off x="6775554" y="2293495"/>
              <a:ext cx="240310" cy="375729"/>
            </a:xfrm>
            <a:custGeom>
              <a:avLst/>
              <a:gdLst>
                <a:gd name="connsiteX0" fmla="*/ 0 w 240310"/>
                <a:gd name="connsiteY0" fmla="*/ 0 h 375729"/>
                <a:gd name="connsiteX1" fmla="*/ 149902 w 240310"/>
                <a:gd name="connsiteY1" fmla="*/ 14990 h 375729"/>
                <a:gd name="connsiteX2" fmla="*/ 194872 w 240310"/>
                <a:gd name="connsiteY2" fmla="*/ 29980 h 375729"/>
                <a:gd name="connsiteX3" fmla="*/ 224853 w 240310"/>
                <a:gd name="connsiteY3" fmla="*/ 74951 h 375729"/>
                <a:gd name="connsiteX4" fmla="*/ 224853 w 240310"/>
                <a:gd name="connsiteY4" fmla="*/ 164892 h 375729"/>
                <a:gd name="connsiteX5" fmla="*/ 164892 w 240310"/>
                <a:gd name="connsiteY5" fmla="*/ 224853 h 375729"/>
                <a:gd name="connsiteX6" fmla="*/ 149902 w 240310"/>
                <a:gd name="connsiteY6" fmla="*/ 269823 h 375729"/>
                <a:gd name="connsiteX7" fmla="*/ 104931 w 240310"/>
                <a:gd name="connsiteY7" fmla="*/ 284813 h 375729"/>
                <a:gd name="connsiteX8" fmla="*/ 119921 w 240310"/>
                <a:gd name="connsiteY8" fmla="*/ 374754 h 375729"/>
                <a:gd name="connsiteX9" fmla="*/ 119921 w 240310"/>
                <a:gd name="connsiteY9" fmla="*/ 359764 h 37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310" h="375729">
                  <a:moveTo>
                    <a:pt x="0" y="0"/>
                  </a:moveTo>
                  <a:cubicBezTo>
                    <a:pt x="49967" y="4997"/>
                    <a:pt x="100269" y="7354"/>
                    <a:pt x="149902" y="14990"/>
                  </a:cubicBezTo>
                  <a:cubicBezTo>
                    <a:pt x="165519" y="17393"/>
                    <a:pt x="182534" y="20109"/>
                    <a:pt x="194872" y="29980"/>
                  </a:cubicBezTo>
                  <a:cubicBezTo>
                    <a:pt x="208940" y="41235"/>
                    <a:pt x="214859" y="59961"/>
                    <a:pt x="224853" y="74951"/>
                  </a:cubicBezTo>
                  <a:cubicBezTo>
                    <a:pt x="237572" y="113107"/>
                    <a:pt x="252108" y="126735"/>
                    <a:pt x="224853" y="164892"/>
                  </a:cubicBezTo>
                  <a:cubicBezTo>
                    <a:pt x="208424" y="187893"/>
                    <a:pt x="164892" y="224853"/>
                    <a:pt x="164892" y="224853"/>
                  </a:cubicBezTo>
                  <a:cubicBezTo>
                    <a:pt x="159895" y="239843"/>
                    <a:pt x="161075" y="258650"/>
                    <a:pt x="149902" y="269823"/>
                  </a:cubicBezTo>
                  <a:cubicBezTo>
                    <a:pt x="138729" y="280996"/>
                    <a:pt x="109272" y="269620"/>
                    <a:pt x="104931" y="284813"/>
                  </a:cubicBezTo>
                  <a:cubicBezTo>
                    <a:pt x="96581" y="314037"/>
                    <a:pt x="113960" y="344950"/>
                    <a:pt x="119921" y="374754"/>
                  </a:cubicBezTo>
                  <a:cubicBezTo>
                    <a:pt x="120901" y="379654"/>
                    <a:pt x="119921" y="364761"/>
                    <a:pt x="119921" y="35976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BB26A8A-9F2C-624D-A49A-25245C7161DE}"/>
                </a:ext>
              </a:extLst>
            </p:cNvPr>
            <p:cNvSpPr/>
            <p:nvPr/>
          </p:nvSpPr>
          <p:spPr>
            <a:xfrm>
              <a:off x="6835515" y="2290934"/>
              <a:ext cx="192357" cy="407506"/>
            </a:xfrm>
            <a:custGeom>
              <a:avLst/>
              <a:gdLst>
                <a:gd name="connsiteX0" fmla="*/ 0 w 192357"/>
                <a:gd name="connsiteY0" fmla="*/ 2561 h 407506"/>
                <a:gd name="connsiteX1" fmla="*/ 119921 w 192357"/>
                <a:gd name="connsiteY1" fmla="*/ 17551 h 407506"/>
                <a:gd name="connsiteX2" fmla="*/ 59960 w 192357"/>
                <a:gd name="connsiteY2" fmla="*/ 77512 h 407506"/>
                <a:gd name="connsiteX3" fmla="*/ 149901 w 192357"/>
                <a:gd name="connsiteY3" fmla="*/ 122482 h 407506"/>
                <a:gd name="connsiteX4" fmla="*/ 134911 w 192357"/>
                <a:gd name="connsiteY4" fmla="*/ 167453 h 407506"/>
                <a:gd name="connsiteX5" fmla="*/ 134911 w 192357"/>
                <a:gd name="connsiteY5" fmla="*/ 242404 h 407506"/>
                <a:gd name="connsiteX6" fmla="*/ 149901 w 192357"/>
                <a:gd name="connsiteY6" fmla="*/ 287374 h 407506"/>
                <a:gd name="connsiteX7" fmla="*/ 74951 w 192357"/>
                <a:gd name="connsiteY7" fmla="*/ 362325 h 407506"/>
                <a:gd name="connsiteX8" fmla="*/ 44970 w 192357"/>
                <a:gd name="connsiteY8" fmla="*/ 392305 h 407506"/>
                <a:gd name="connsiteX9" fmla="*/ 119921 w 192357"/>
                <a:gd name="connsiteY9" fmla="*/ 407296 h 40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357" h="407506">
                  <a:moveTo>
                    <a:pt x="0" y="2561"/>
                  </a:moveTo>
                  <a:cubicBezTo>
                    <a:pt x="39974" y="7558"/>
                    <a:pt x="94756" y="-13906"/>
                    <a:pt x="119921" y="17551"/>
                  </a:cubicBezTo>
                  <a:cubicBezTo>
                    <a:pt x="137578" y="39623"/>
                    <a:pt x="59960" y="77512"/>
                    <a:pt x="59960" y="77512"/>
                  </a:cubicBezTo>
                  <a:cubicBezTo>
                    <a:pt x="255920" y="102007"/>
                    <a:pt x="186612" y="61297"/>
                    <a:pt x="149901" y="122482"/>
                  </a:cubicBezTo>
                  <a:cubicBezTo>
                    <a:pt x="141771" y="136031"/>
                    <a:pt x="139908" y="152463"/>
                    <a:pt x="134911" y="167453"/>
                  </a:cubicBezTo>
                  <a:cubicBezTo>
                    <a:pt x="196704" y="229244"/>
                    <a:pt x="148419" y="161362"/>
                    <a:pt x="134911" y="242404"/>
                  </a:cubicBezTo>
                  <a:cubicBezTo>
                    <a:pt x="132313" y="257990"/>
                    <a:pt x="144904" y="272384"/>
                    <a:pt x="149901" y="287374"/>
                  </a:cubicBezTo>
                  <a:cubicBezTo>
                    <a:pt x="44970" y="322352"/>
                    <a:pt x="49966" y="287375"/>
                    <a:pt x="74951" y="362325"/>
                  </a:cubicBezTo>
                  <a:cubicBezTo>
                    <a:pt x="64957" y="372318"/>
                    <a:pt x="40501" y="378897"/>
                    <a:pt x="44970" y="392305"/>
                  </a:cubicBezTo>
                  <a:cubicBezTo>
                    <a:pt x="51020" y="410456"/>
                    <a:pt x="104751" y="407296"/>
                    <a:pt x="119921" y="40729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D6BD6C7-C228-B44A-982F-ABEB3A0D4492}"/>
                </a:ext>
              </a:extLst>
            </p:cNvPr>
            <p:cNvSpPr/>
            <p:nvPr/>
          </p:nvSpPr>
          <p:spPr>
            <a:xfrm>
              <a:off x="6850505" y="2278505"/>
              <a:ext cx="299810" cy="355570"/>
            </a:xfrm>
            <a:custGeom>
              <a:avLst/>
              <a:gdLst>
                <a:gd name="connsiteX0" fmla="*/ 0 w 299810"/>
                <a:gd name="connsiteY0" fmla="*/ 0 h 355570"/>
                <a:gd name="connsiteX1" fmla="*/ 104931 w 299810"/>
                <a:gd name="connsiteY1" fmla="*/ 14990 h 355570"/>
                <a:gd name="connsiteX2" fmla="*/ 209862 w 299810"/>
                <a:gd name="connsiteY2" fmla="*/ 44970 h 355570"/>
                <a:gd name="connsiteX3" fmla="*/ 239843 w 299810"/>
                <a:gd name="connsiteY3" fmla="*/ 74951 h 355570"/>
                <a:gd name="connsiteX4" fmla="*/ 284813 w 299810"/>
                <a:gd name="connsiteY4" fmla="*/ 254833 h 355570"/>
                <a:gd name="connsiteX5" fmla="*/ 299803 w 299810"/>
                <a:gd name="connsiteY5" fmla="*/ 329784 h 35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10" h="355570">
                  <a:moveTo>
                    <a:pt x="0" y="0"/>
                  </a:moveTo>
                  <a:cubicBezTo>
                    <a:pt x="34977" y="4997"/>
                    <a:pt x="70169" y="8670"/>
                    <a:pt x="104931" y="14990"/>
                  </a:cubicBezTo>
                  <a:cubicBezTo>
                    <a:pt x="146342" y="22519"/>
                    <a:pt x="171331" y="32126"/>
                    <a:pt x="209862" y="44970"/>
                  </a:cubicBezTo>
                  <a:cubicBezTo>
                    <a:pt x="219856" y="54964"/>
                    <a:pt x="231014" y="63915"/>
                    <a:pt x="239843" y="74951"/>
                  </a:cubicBezTo>
                  <a:cubicBezTo>
                    <a:pt x="294341" y="143073"/>
                    <a:pt x="269292" y="138422"/>
                    <a:pt x="284813" y="254833"/>
                  </a:cubicBezTo>
                  <a:cubicBezTo>
                    <a:pt x="300624" y="373420"/>
                    <a:pt x="299803" y="371269"/>
                    <a:pt x="299803" y="32978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840FC06-7DB4-1540-A7A9-CCFE8FA8A353}"/>
                </a:ext>
              </a:extLst>
            </p:cNvPr>
            <p:cNvSpPr txBox="1"/>
            <p:nvPr/>
          </p:nvSpPr>
          <p:spPr>
            <a:xfrm>
              <a:off x="7150315" y="2345751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Sees image IQ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C3923C4-9D58-6745-88DD-D7D08A1C222A}"/>
                </a:ext>
              </a:extLst>
            </p:cNvPr>
            <p:cNvCxnSpPr/>
            <p:nvPr/>
          </p:nvCxnSpPr>
          <p:spPr>
            <a:xfrm flipV="1">
              <a:off x="7059798" y="3591469"/>
              <a:ext cx="27462" cy="49894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D157C9-68FD-7349-9E70-68FD6D0FC1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8730" y="4315939"/>
              <a:ext cx="754874" cy="76613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106A79-11CE-5E49-8A1E-C60C2301847E}"/>
                </a:ext>
              </a:extLst>
            </p:cNvPr>
            <p:cNvSpPr txBox="1"/>
            <p:nvPr/>
          </p:nvSpPr>
          <p:spPr>
            <a:xfrm>
              <a:off x="6249249" y="4102048"/>
              <a:ext cx="20810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Rays 11’ and 22’ </a:t>
              </a:r>
            </a:p>
            <a:p>
              <a:r>
                <a:rPr lang="en-US" sz="2000" dirty="0">
                  <a:latin typeface="Book Antiqua" panose="02040602050305030304" pitchFamily="18" charset="0"/>
                </a:rPr>
                <a:t>used to find 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06BA7A4-83E2-7049-BA40-0E682F9BF377}"/>
                    </a:ext>
                  </a:extLst>
                </p:cNvPr>
                <p:cNvSpPr txBox="1"/>
                <p:nvPr/>
              </p:nvSpPr>
              <p:spPr>
                <a:xfrm>
                  <a:off x="4792238" y="3011867"/>
                  <a:ext cx="4314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06BA7A4-83E2-7049-BA40-0E682F9BF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238" y="3011867"/>
                  <a:ext cx="431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8BC6CE-C9C4-9F49-94A7-54B675A44D93}"/>
                </a:ext>
              </a:extLst>
            </p:cNvPr>
            <p:cNvSpPr txBox="1"/>
            <p:nvPr/>
          </p:nvSpPr>
          <p:spPr>
            <a:xfrm>
              <a:off x="6673938" y="2706935"/>
              <a:ext cx="35477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(Image cannot be on a screen)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C73C038-395F-064C-B32E-9F5D9153B256}"/>
                </a:ext>
              </a:extLst>
            </p:cNvPr>
            <p:cNvSpPr/>
            <p:nvPr/>
          </p:nvSpPr>
          <p:spPr>
            <a:xfrm>
              <a:off x="6775554" y="2308485"/>
              <a:ext cx="119921" cy="314794"/>
            </a:xfrm>
            <a:custGeom>
              <a:avLst/>
              <a:gdLst>
                <a:gd name="connsiteX0" fmla="*/ 119921 w 119921"/>
                <a:gd name="connsiteY0" fmla="*/ 314794 h 314794"/>
                <a:gd name="connsiteX1" fmla="*/ 29980 w 119921"/>
                <a:gd name="connsiteY1" fmla="*/ 209863 h 314794"/>
                <a:gd name="connsiteX2" fmla="*/ 0 w 119921"/>
                <a:gd name="connsiteY2" fmla="*/ 104931 h 314794"/>
                <a:gd name="connsiteX3" fmla="*/ 14990 w 119921"/>
                <a:gd name="connsiteY3" fmla="*/ 44971 h 314794"/>
                <a:gd name="connsiteX4" fmla="*/ 29980 w 119921"/>
                <a:gd name="connsiteY4" fmla="*/ 0 h 31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21" h="314794">
                  <a:moveTo>
                    <a:pt x="119921" y="314794"/>
                  </a:moveTo>
                  <a:cubicBezTo>
                    <a:pt x="89941" y="279817"/>
                    <a:pt x="56398" y="247603"/>
                    <a:pt x="29980" y="209863"/>
                  </a:cubicBezTo>
                  <a:cubicBezTo>
                    <a:pt x="21617" y="197916"/>
                    <a:pt x="1687" y="111680"/>
                    <a:pt x="0" y="104931"/>
                  </a:cubicBezTo>
                  <a:cubicBezTo>
                    <a:pt x="4997" y="84944"/>
                    <a:pt x="9330" y="64780"/>
                    <a:pt x="14990" y="44971"/>
                  </a:cubicBezTo>
                  <a:cubicBezTo>
                    <a:pt x="19331" y="29778"/>
                    <a:pt x="29980" y="0"/>
                    <a:pt x="2998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473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C0507F-0391-3F4E-B87F-AC9D2173C779}"/>
              </a:ext>
            </a:extLst>
          </p:cNvPr>
          <p:cNvCxnSpPr>
            <a:cxnSpLocks/>
          </p:cNvCxnSpPr>
          <p:nvPr/>
        </p:nvCxnSpPr>
        <p:spPr>
          <a:xfrm>
            <a:off x="2968745" y="3140667"/>
            <a:ext cx="5486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145133-A7C7-1843-9AC7-4F5893CD41D7}"/>
              </a:ext>
            </a:extLst>
          </p:cNvPr>
          <p:cNvCxnSpPr>
            <a:cxnSpLocks/>
          </p:cNvCxnSpPr>
          <p:nvPr/>
        </p:nvCxnSpPr>
        <p:spPr>
          <a:xfrm flipV="1">
            <a:off x="3383600" y="2422920"/>
            <a:ext cx="0" cy="6976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00E45-B998-1948-A058-480F96BF1DA8}"/>
                  </a:ext>
                </a:extLst>
              </p:cNvPr>
              <p:cNvSpPr txBox="1"/>
              <p:nvPr/>
            </p:nvSpPr>
            <p:spPr>
              <a:xfrm>
                <a:off x="3864016" y="3242700"/>
                <a:ext cx="550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00E45-B998-1948-A058-480F96BF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016" y="3242700"/>
                <a:ext cx="5509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395C3C-3154-5048-86AA-23AEE33506C8}"/>
              </a:ext>
            </a:extLst>
          </p:cNvPr>
          <p:cNvSpPr txBox="1"/>
          <p:nvPr/>
        </p:nvSpPr>
        <p:spPr>
          <a:xfrm>
            <a:off x="3651033" y="25469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765A0-5D38-234B-9B79-75989C97EDA4}"/>
              </a:ext>
            </a:extLst>
          </p:cNvPr>
          <p:cNvSpPr txBox="1"/>
          <p:nvPr/>
        </p:nvSpPr>
        <p:spPr>
          <a:xfrm>
            <a:off x="7677025" y="370610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1’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A9973-8024-E447-8357-921B017070E1}"/>
                  </a:ext>
                </a:extLst>
              </p:cNvPr>
              <p:cNvSpPr txBox="1"/>
              <p:nvPr/>
            </p:nvSpPr>
            <p:spPr>
              <a:xfrm>
                <a:off x="3137552" y="3048471"/>
                <a:ext cx="477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A9973-8024-E447-8357-921B0170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552" y="3048471"/>
                <a:ext cx="47750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DCAFCB-E32C-D041-BD1D-1D7CE28303A1}"/>
              </a:ext>
            </a:extLst>
          </p:cNvPr>
          <p:cNvCxnSpPr/>
          <p:nvPr/>
        </p:nvCxnSpPr>
        <p:spPr>
          <a:xfrm>
            <a:off x="5533213" y="3048471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AAD01F-CA72-DC45-A925-D6AD940AF89A}"/>
              </a:ext>
            </a:extLst>
          </p:cNvPr>
          <p:cNvCxnSpPr/>
          <p:nvPr/>
        </p:nvCxnSpPr>
        <p:spPr>
          <a:xfrm>
            <a:off x="4098683" y="3038780"/>
            <a:ext cx="0" cy="228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A66494-91D4-EB44-A26D-479B3E49BB89}"/>
              </a:ext>
            </a:extLst>
          </p:cNvPr>
          <p:cNvCxnSpPr/>
          <p:nvPr/>
        </p:nvCxnSpPr>
        <p:spPr>
          <a:xfrm>
            <a:off x="6987752" y="3025525"/>
            <a:ext cx="0" cy="228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265DB5-0BCE-5445-8D40-824A4A3ADEDB}"/>
              </a:ext>
            </a:extLst>
          </p:cNvPr>
          <p:cNvCxnSpPr>
            <a:cxnSpLocks/>
          </p:cNvCxnSpPr>
          <p:nvPr/>
        </p:nvCxnSpPr>
        <p:spPr>
          <a:xfrm>
            <a:off x="3346751" y="2440392"/>
            <a:ext cx="2194560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86950C-C275-2648-8886-301EC69091B2}"/>
              </a:ext>
            </a:extLst>
          </p:cNvPr>
          <p:cNvSpPr txBox="1"/>
          <p:nvPr/>
        </p:nvSpPr>
        <p:spPr>
          <a:xfrm>
            <a:off x="7338627" y="138638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2’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239E8C-B05B-104F-862E-2B305EA8266B}"/>
                  </a:ext>
                </a:extLst>
              </p:cNvPr>
              <p:cNvSpPr txBox="1"/>
              <p:nvPr/>
            </p:nvSpPr>
            <p:spPr>
              <a:xfrm>
                <a:off x="6780525" y="3149055"/>
                <a:ext cx="558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239E8C-B05B-104F-862E-2B305EA8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525" y="3149055"/>
                <a:ext cx="55810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E148E9-0912-FA46-AE08-DB5132E8DD0F}"/>
                  </a:ext>
                </a:extLst>
              </p:cNvPr>
              <p:cNvSpPr txBox="1"/>
              <p:nvPr/>
            </p:nvSpPr>
            <p:spPr>
              <a:xfrm>
                <a:off x="3058689" y="220956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E148E9-0912-FA46-AE08-DB5132E8D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689" y="2209560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2DF932-562A-E149-8906-3772994FACFC}"/>
                  </a:ext>
                </a:extLst>
              </p:cNvPr>
              <p:cNvSpPr txBox="1"/>
              <p:nvPr/>
            </p:nvSpPr>
            <p:spPr>
              <a:xfrm>
                <a:off x="4415751" y="2400337"/>
                <a:ext cx="4790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2DF932-562A-E149-8906-3772994F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51" y="2400337"/>
                <a:ext cx="479041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FD8F5E-D065-234E-9DD9-FFC3BCD6C6C5}"/>
                  </a:ext>
                </a:extLst>
              </p:cNvPr>
              <p:cNvSpPr txBox="1"/>
              <p:nvPr/>
            </p:nvSpPr>
            <p:spPr>
              <a:xfrm>
                <a:off x="4506874" y="3221246"/>
                <a:ext cx="388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FD8F5E-D065-234E-9DD9-FFC3BCD6C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874" y="3221246"/>
                <a:ext cx="38837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CBA882-2AC0-5645-9E45-DCDBEE033B7C}"/>
              </a:ext>
            </a:extLst>
          </p:cNvPr>
          <p:cNvCxnSpPr>
            <a:cxnSpLocks/>
          </p:cNvCxnSpPr>
          <p:nvPr/>
        </p:nvCxnSpPr>
        <p:spPr>
          <a:xfrm flipV="1">
            <a:off x="4686072" y="2857582"/>
            <a:ext cx="0" cy="27432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D17672-EBFB-F142-8DC1-A258D1B1880C}"/>
              </a:ext>
            </a:extLst>
          </p:cNvPr>
          <p:cNvSpPr txBox="1"/>
          <p:nvPr/>
        </p:nvSpPr>
        <p:spPr>
          <a:xfrm>
            <a:off x="6337205" y="2548505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Sees image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0E4A7-AD0B-4049-A1BE-1EFE89CAB536}"/>
                  </a:ext>
                </a:extLst>
              </p:cNvPr>
              <p:cNvSpPr txBox="1"/>
              <p:nvPr/>
            </p:nvSpPr>
            <p:spPr>
              <a:xfrm>
                <a:off x="5571725" y="3011867"/>
                <a:ext cx="4314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0E4A7-AD0B-4049-A1BE-1EFE89CA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25" y="3011867"/>
                <a:ext cx="4314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3B7205B-1A2A-9049-8585-B20035A4581C}"/>
              </a:ext>
            </a:extLst>
          </p:cNvPr>
          <p:cNvGrpSpPr/>
          <p:nvPr/>
        </p:nvGrpSpPr>
        <p:grpSpPr>
          <a:xfrm>
            <a:off x="6835695" y="2249167"/>
            <a:ext cx="374761" cy="419935"/>
            <a:chOff x="6775554" y="2278505"/>
            <a:chExt cx="374761" cy="41993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07477E0-508D-B14E-8044-83675CEF7C04}"/>
                </a:ext>
              </a:extLst>
            </p:cNvPr>
            <p:cNvSpPr/>
            <p:nvPr/>
          </p:nvSpPr>
          <p:spPr>
            <a:xfrm>
              <a:off x="6775554" y="2359061"/>
              <a:ext cx="114813" cy="1626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D6E0E2-B0A2-4F45-8686-AC754E476FFF}"/>
                </a:ext>
              </a:extLst>
            </p:cNvPr>
            <p:cNvSpPr/>
            <p:nvPr/>
          </p:nvSpPr>
          <p:spPr>
            <a:xfrm>
              <a:off x="6775554" y="2293495"/>
              <a:ext cx="240310" cy="375729"/>
            </a:xfrm>
            <a:custGeom>
              <a:avLst/>
              <a:gdLst>
                <a:gd name="connsiteX0" fmla="*/ 0 w 240310"/>
                <a:gd name="connsiteY0" fmla="*/ 0 h 375729"/>
                <a:gd name="connsiteX1" fmla="*/ 149902 w 240310"/>
                <a:gd name="connsiteY1" fmla="*/ 14990 h 375729"/>
                <a:gd name="connsiteX2" fmla="*/ 194872 w 240310"/>
                <a:gd name="connsiteY2" fmla="*/ 29980 h 375729"/>
                <a:gd name="connsiteX3" fmla="*/ 224853 w 240310"/>
                <a:gd name="connsiteY3" fmla="*/ 74951 h 375729"/>
                <a:gd name="connsiteX4" fmla="*/ 224853 w 240310"/>
                <a:gd name="connsiteY4" fmla="*/ 164892 h 375729"/>
                <a:gd name="connsiteX5" fmla="*/ 164892 w 240310"/>
                <a:gd name="connsiteY5" fmla="*/ 224853 h 375729"/>
                <a:gd name="connsiteX6" fmla="*/ 149902 w 240310"/>
                <a:gd name="connsiteY6" fmla="*/ 269823 h 375729"/>
                <a:gd name="connsiteX7" fmla="*/ 104931 w 240310"/>
                <a:gd name="connsiteY7" fmla="*/ 284813 h 375729"/>
                <a:gd name="connsiteX8" fmla="*/ 119921 w 240310"/>
                <a:gd name="connsiteY8" fmla="*/ 374754 h 375729"/>
                <a:gd name="connsiteX9" fmla="*/ 119921 w 240310"/>
                <a:gd name="connsiteY9" fmla="*/ 359764 h 37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310" h="375729">
                  <a:moveTo>
                    <a:pt x="0" y="0"/>
                  </a:moveTo>
                  <a:cubicBezTo>
                    <a:pt x="49967" y="4997"/>
                    <a:pt x="100269" y="7354"/>
                    <a:pt x="149902" y="14990"/>
                  </a:cubicBezTo>
                  <a:cubicBezTo>
                    <a:pt x="165519" y="17393"/>
                    <a:pt x="182534" y="20109"/>
                    <a:pt x="194872" y="29980"/>
                  </a:cubicBezTo>
                  <a:cubicBezTo>
                    <a:pt x="208940" y="41235"/>
                    <a:pt x="214859" y="59961"/>
                    <a:pt x="224853" y="74951"/>
                  </a:cubicBezTo>
                  <a:cubicBezTo>
                    <a:pt x="237572" y="113107"/>
                    <a:pt x="252108" y="126735"/>
                    <a:pt x="224853" y="164892"/>
                  </a:cubicBezTo>
                  <a:cubicBezTo>
                    <a:pt x="208424" y="187893"/>
                    <a:pt x="164892" y="224853"/>
                    <a:pt x="164892" y="224853"/>
                  </a:cubicBezTo>
                  <a:cubicBezTo>
                    <a:pt x="159895" y="239843"/>
                    <a:pt x="161075" y="258650"/>
                    <a:pt x="149902" y="269823"/>
                  </a:cubicBezTo>
                  <a:cubicBezTo>
                    <a:pt x="138729" y="280996"/>
                    <a:pt x="109272" y="269620"/>
                    <a:pt x="104931" y="284813"/>
                  </a:cubicBezTo>
                  <a:cubicBezTo>
                    <a:pt x="96581" y="314037"/>
                    <a:pt x="113960" y="344950"/>
                    <a:pt x="119921" y="374754"/>
                  </a:cubicBezTo>
                  <a:cubicBezTo>
                    <a:pt x="120901" y="379654"/>
                    <a:pt x="119921" y="364761"/>
                    <a:pt x="119921" y="35976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1FC9FFB-53BB-6048-BAD6-D3AB98876274}"/>
                </a:ext>
              </a:extLst>
            </p:cNvPr>
            <p:cNvSpPr/>
            <p:nvPr/>
          </p:nvSpPr>
          <p:spPr>
            <a:xfrm>
              <a:off x="6835515" y="2290934"/>
              <a:ext cx="192357" cy="407506"/>
            </a:xfrm>
            <a:custGeom>
              <a:avLst/>
              <a:gdLst>
                <a:gd name="connsiteX0" fmla="*/ 0 w 192357"/>
                <a:gd name="connsiteY0" fmla="*/ 2561 h 407506"/>
                <a:gd name="connsiteX1" fmla="*/ 119921 w 192357"/>
                <a:gd name="connsiteY1" fmla="*/ 17551 h 407506"/>
                <a:gd name="connsiteX2" fmla="*/ 59960 w 192357"/>
                <a:gd name="connsiteY2" fmla="*/ 77512 h 407506"/>
                <a:gd name="connsiteX3" fmla="*/ 149901 w 192357"/>
                <a:gd name="connsiteY3" fmla="*/ 122482 h 407506"/>
                <a:gd name="connsiteX4" fmla="*/ 134911 w 192357"/>
                <a:gd name="connsiteY4" fmla="*/ 167453 h 407506"/>
                <a:gd name="connsiteX5" fmla="*/ 134911 w 192357"/>
                <a:gd name="connsiteY5" fmla="*/ 242404 h 407506"/>
                <a:gd name="connsiteX6" fmla="*/ 149901 w 192357"/>
                <a:gd name="connsiteY6" fmla="*/ 287374 h 407506"/>
                <a:gd name="connsiteX7" fmla="*/ 74951 w 192357"/>
                <a:gd name="connsiteY7" fmla="*/ 362325 h 407506"/>
                <a:gd name="connsiteX8" fmla="*/ 44970 w 192357"/>
                <a:gd name="connsiteY8" fmla="*/ 392305 h 407506"/>
                <a:gd name="connsiteX9" fmla="*/ 119921 w 192357"/>
                <a:gd name="connsiteY9" fmla="*/ 407296 h 40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357" h="407506">
                  <a:moveTo>
                    <a:pt x="0" y="2561"/>
                  </a:moveTo>
                  <a:cubicBezTo>
                    <a:pt x="39974" y="7558"/>
                    <a:pt x="94756" y="-13906"/>
                    <a:pt x="119921" y="17551"/>
                  </a:cubicBezTo>
                  <a:cubicBezTo>
                    <a:pt x="137578" y="39623"/>
                    <a:pt x="59960" y="77512"/>
                    <a:pt x="59960" y="77512"/>
                  </a:cubicBezTo>
                  <a:cubicBezTo>
                    <a:pt x="255920" y="102007"/>
                    <a:pt x="186612" y="61297"/>
                    <a:pt x="149901" y="122482"/>
                  </a:cubicBezTo>
                  <a:cubicBezTo>
                    <a:pt x="141771" y="136031"/>
                    <a:pt x="139908" y="152463"/>
                    <a:pt x="134911" y="167453"/>
                  </a:cubicBezTo>
                  <a:cubicBezTo>
                    <a:pt x="196704" y="229244"/>
                    <a:pt x="148419" y="161362"/>
                    <a:pt x="134911" y="242404"/>
                  </a:cubicBezTo>
                  <a:cubicBezTo>
                    <a:pt x="132313" y="257990"/>
                    <a:pt x="144904" y="272384"/>
                    <a:pt x="149901" y="287374"/>
                  </a:cubicBezTo>
                  <a:cubicBezTo>
                    <a:pt x="44970" y="322352"/>
                    <a:pt x="49966" y="287375"/>
                    <a:pt x="74951" y="362325"/>
                  </a:cubicBezTo>
                  <a:cubicBezTo>
                    <a:pt x="64957" y="372318"/>
                    <a:pt x="40501" y="378897"/>
                    <a:pt x="44970" y="392305"/>
                  </a:cubicBezTo>
                  <a:cubicBezTo>
                    <a:pt x="51020" y="410456"/>
                    <a:pt x="104751" y="407296"/>
                    <a:pt x="119921" y="40729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FBB84D6-D68E-624C-8890-357D8015BB92}"/>
                </a:ext>
              </a:extLst>
            </p:cNvPr>
            <p:cNvSpPr/>
            <p:nvPr/>
          </p:nvSpPr>
          <p:spPr>
            <a:xfrm>
              <a:off x="6850505" y="2278505"/>
              <a:ext cx="299810" cy="355570"/>
            </a:xfrm>
            <a:custGeom>
              <a:avLst/>
              <a:gdLst>
                <a:gd name="connsiteX0" fmla="*/ 0 w 299810"/>
                <a:gd name="connsiteY0" fmla="*/ 0 h 355570"/>
                <a:gd name="connsiteX1" fmla="*/ 104931 w 299810"/>
                <a:gd name="connsiteY1" fmla="*/ 14990 h 355570"/>
                <a:gd name="connsiteX2" fmla="*/ 209862 w 299810"/>
                <a:gd name="connsiteY2" fmla="*/ 44970 h 355570"/>
                <a:gd name="connsiteX3" fmla="*/ 239843 w 299810"/>
                <a:gd name="connsiteY3" fmla="*/ 74951 h 355570"/>
                <a:gd name="connsiteX4" fmla="*/ 284813 w 299810"/>
                <a:gd name="connsiteY4" fmla="*/ 254833 h 355570"/>
                <a:gd name="connsiteX5" fmla="*/ 299803 w 299810"/>
                <a:gd name="connsiteY5" fmla="*/ 329784 h 35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10" h="355570">
                  <a:moveTo>
                    <a:pt x="0" y="0"/>
                  </a:moveTo>
                  <a:cubicBezTo>
                    <a:pt x="34977" y="4997"/>
                    <a:pt x="70169" y="8670"/>
                    <a:pt x="104931" y="14990"/>
                  </a:cubicBezTo>
                  <a:cubicBezTo>
                    <a:pt x="146342" y="22519"/>
                    <a:pt x="171331" y="32126"/>
                    <a:pt x="209862" y="44970"/>
                  </a:cubicBezTo>
                  <a:cubicBezTo>
                    <a:pt x="219856" y="54964"/>
                    <a:pt x="231014" y="63915"/>
                    <a:pt x="239843" y="74951"/>
                  </a:cubicBezTo>
                  <a:cubicBezTo>
                    <a:pt x="294341" y="143073"/>
                    <a:pt x="269292" y="138422"/>
                    <a:pt x="284813" y="254833"/>
                  </a:cubicBezTo>
                  <a:cubicBezTo>
                    <a:pt x="300624" y="373420"/>
                    <a:pt x="299803" y="371269"/>
                    <a:pt x="299803" y="32978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D5A5864-D139-E24D-A309-CFB0C0BB70E1}"/>
                </a:ext>
              </a:extLst>
            </p:cNvPr>
            <p:cNvSpPr/>
            <p:nvPr/>
          </p:nvSpPr>
          <p:spPr>
            <a:xfrm>
              <a:off x="6775554" y="2308485"/>
              <a:ext cx="119921" cy="314794"/>
            </a:xfrm>
            <a:custGeom>
              <a:avLst/>
              <a:gdLst>
                <a:gd name="connsiteX0" fmla="*/ 119921 w 119921"/>
                <a:gd name="connsiteY0" fmla="*/ 314794 h 314794"/>
                <a:gd name="connsiteX1" fmla="*/ 29980 w 119921"/>
                <a:gd name="connsiteY1" fmla="*/ 209863 h 314794"/>
                <a:gd name="connsiteX2" fmla="*/ 0 w 119921"/>
                <a:gd name="connsiteY2" fmla="*/ 104931 h 314794"/>
                <a:gd name="connsiteX3" fmla="*/ 14990 w 119921"/>
                <a:gd name="connsiteY3" fmla="*/ 44971 h 314794"/>
                <a:gd name="connsiteX4" fmla="*/ 29980 w 119921"/>
                <a:gd name="connsiteY4" fmla="*/ 0 h 31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21" h="314794">
                  <a:moveTo>
                    <a:pt x="119921" y="314794"/>
                  </a:moveTo>
                  <a:cubicBezTo>
                    <a:pt x="89941" y="279817"/>
                    <a:pt x="56398" y="247603"/>
                    <a:pt x="29980" y="209863"/>
                  </a:cubicBezTo>
                  <a:cubicBezTo>
                    <a:pt x="21617" y="197916"/>
                    <a:pt x="1687" y="111680"/>
                    <a:pt x="0" y="104931"/>
                  </a:cubicBezTo>
                  <a:cubicBezTo>
                    <a:pt x="4997" y="84944"/>
                    <a:pt x="9330" y="64780"/>
                    <a:pt x="14990" y="44971"/>
                  </a:cubicBezTo>
                  <a:cubicBezTo>
                    <a:pt x="19331" y="29778"/>
                    <a:pt x="29980" y="0"/>
                    <a:pt x="2998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660AFC-83D2-2648-A594-1676671293DE}"/>
              </a:ext>
            </a:extLst>
          </p:cNvPr>
          <p:cNvGrpSpPr>
            <a:grpSpLocks noChangeAspect="1"/>
          </p:cNvGrpSpPr>
          <p:nvPr/>
        </p:nvGrpSpPr>
        <p:grpSpPr>
          <a:xfrm>
            <a:off x="4812269" y="1886286"/>
            <a:ext cx="1425260" cy="2560320"/>
            <a:chOff x="10434099" y="3162889"/>
            <a:chExt cx="1363155" cy="244875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B5B046A-A962-784E-B1A5-5C75CEA4C5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34099" y="3179639"/>
              <a:ext cx="1363155" cy="2432005"/>
              <a:chOff x="10489208" y="1434059"/>
              <a:chExt cx="1485167" cy="2649684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B457F596-D2C0-8D40-A16A-70A1D1936B39}"/>
                  </a:ext>
                </a:extLst>
              </p:cNvPr>
              <p:cNvSpPr/>
              <p:nvPr/>
            </p:nvSpPr>
            <p:spPr>
              <a:xfrm>
                <a:off x="10489208" y="1447523"/>
                <a:ext cx="663206" cy="2636220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AD91BB67-79B6-CB4D-8EF4-B31220D10CCD}"/>
                  </a:ext>
                </a:extLst>
              </p:cNvPr>
              <p:cNvSpPr/>
              <p:nvPr/>
            </p:nvSpPr>
            <p:spPr>
              <a:xfrm flipH="1">
                <a:off x="11311169" y="1438672"/>
                <a:ext cx="663206" cy="2636220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17201A2-BE67-294F-B684-F4DC110F3893}"/>
                  </a:ext>
                </a:extLst>
              </p:cNvPr>
              <p:cNvCxnSpPr>
                <a:cxnSpLocks/>
                <a:stCxn id="48" idx="2"/>
                <a:endCxn id="49" idx="2"/>
              </p:cNvCxnSpPr>
              <p:nvPr/>
            </p:nvCxnSpPr>
            <p:spPr>
              <a:xfrm flipV="1">
                <a:off x="10875258" y="4057003"/>
                <a:ext cx="713067" cy="88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9A22728-ACCF-754E-B0F9-83BC233ACB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5258" y="1434059"/>
                <a:ext cx="713067" cy="88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2B19AE1-998B-2B47-9268-A2AF7FC71DA6}"/>
                </a:ext>
              </a:extLst>
            </p:cNvPr>
            <p:cNvCxnSpPr/>
            <p:nvPr/>
          </p:nvCxnSpPr>
          <p:spPr>
            <a:xfrm>
              <a:off x="11117771" y="3162889"/>
              <a:ext cx="0" cy="242316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F60A58-517C-9440-BABE-AECDBDF6F926}"/>
              </a:ext>
            </a:extLst>
          </p:cNvPr>
          <p:cNvCxnSpPr>
            <a:cxnSpLocks/>
          </p:cNvCxnSpPr>
          <p:nvPr/>
        </p:nvCxnSpPr>
        <p:spPr>
          <a:xfrm flipV="1">
            <a:off x="4120936" y="2041093"/>
            <a:ext cx="2231136" cy="1097280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12EF6F-23C0-FF4F-B2BB-8E6527D3E5A4}"/>
              </a:ext>
            </a:extLst>
          </p:cNvPr>
          <p:cNvCxnSpPr>
            <a:cxnSpLocks/>
          </p:cNvCxnSpPr>
          <p:nvPr/>
        </p:nvCxnSpPr>
        <p:spPr>
          <a:xfrm>
            <a:off x="3376303" y="2444360"/>
            <a:ext cx="4298659" cy="1416459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8D4D2D-B222-4142-AF31-F63FF2E8231B}"/>
              </a:ext>
            </a:extLst>
          </p:cNvPr>
          <p:cNvCxnSpPr>
            <a:cxnSpLocks noChangeAspect="1"/>
          </p:cNvCxnSpPr>
          <p:nvPr/>
        </p:nvCxnSpPr>
        <p:spPr>
          <a:xfrm>
            <a:off x="4144272" y="2699241"/>
            <a:ext cx="1387509" cy="457200"/>
          </a:xfrm>
          <a:prstGeom prst="line">
            <a:avLst/>
          </a:prstGeom>
          <a:ln w="57150">
            <a:solidFill>
              <a:srgbClr val="00B0F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B6861D-6789-414B-A01E-C7A860E092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505025" y="1545687"/>
            <a:ext cx="1859280" cy="91440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76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05153-E3D3-D047-A9FA-0395562D1F8B}"/>
              </a:ext>
            </a:extLst>
          </p:cNvPr>
          <p:cNvGrpSpPr/>
          <p:nvPr/>
        </p:nvGrpSpPr>
        <p:grpSpPr>
          <a:xfrm>
            <a:off x="1112022" y="225880"/>
            <a:ext cx="10003853" cy="6406239"/>
            <a:chOff x="1891509" y="225880"/>
            <a:chExt cx="10003853" cy="6406239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81242D14-C503-D04F-BD4D-F318905AD4F7}"/>
                </a:ext>
              </a:extLst>
            </p:cNvPr>
            <p:cNvSpPr>
              <a:spLocks/>
            </p:cNvSpPr>
            <p:nvPr/>
          </p:nvSpPr>
          <p:spPr>
            <a:xfrm flipH="1">
              <a:off x="5494562" y="231319"/>
              <a:ext cx="6400800" cy="6400800"/>
            </a:xfrm>
            <a:prstGeom prst="arc">
              <a:avLst>
                <a:gd name="adj1" fmla="val 14848415"/>
                <a:gd name="adj2" fmla="val 7145160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AEFF8BE-4252-BE49-AA14-65A4FB17BEFE}"/>
                </a:ext>
              </a:extLst>
            </p:cNvPr>
            <p:cNvSpPr>
              <a:spLocks/>
            </p:cNvSpPr>
            <p:nvPr/>
          </p:nvSpPr>
          <p:spPr>
            <a:xfrm>
              <a:off x="2277833" y="1145724"/>
              <a:ext cx="4572000" cy="4572000"/>
            </a:xfrm>
            <a:prstGeom prst="arc">
              <a:avLst>
                <a:gd name="adj1" fmla="val 3096928"/>
                <a:gd name="adj2" fmla="val 3032015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4F9AEAED-C863-8A4D-8CE2-604C3D65F1C3}"/>
                </a:ext>
              </a:extLst>
            </p:cNvPr>
            <p:cNvSpPr>
              <a:spLocks/>
            </p:cNvSpPr>
            <p:nvPr/>
          </p:nvSpPr>
          <p:spPr>
            <a:xfrm>
              <a:off x="2272394" y="1140280"/>
              <a:ext cx="4572000" cy="4572000"/>
            </a:xfrm>
            <a:prstGeom prst="arc">
              <a:avLst>
                <a:gd name="adj1" fmla="val 18537389"/>
                <a:gd name="adj2" fmla="val 303201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E0ED5CDF-0AF6-7149-807D-CB325CEEF45D}"/>
                </a:ext>
              </a:extLst>
            </p:cNvPr>
            <p:cNvSpPr>
              <a:spLocks/>
            </p:cNvSpPr>
            <p:nvPr/>
          </p:nvSpPr>
          <p:spPr>
            <a:xfrm flipH="1">
              <a:off x="5489123" y="225880"/>
              <a:ext cx="6400800" cy="6400800"/>
            </a:xfrm>
            <a:prstGeom prst="arc">
              <a:avLst>
                <a:gd name="adj1" fmla="val 19610820"/>
                <a:gd name="adj2" fmla="val 1985562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5B8227-54B6-9B48-A708-58DBD7725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1509" y="3455482"/>
              <a:ext cx="96012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44AB9C-ECDE-C44A-8561-BF307A9902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1" y="225880"/>
              <a:ext cx="0" cy="64008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3B8345-0B5F-3242-85F4-82EBED27897B}"/>
                </a:ext>
              </a:extLst>
            </p:cNvPr>
            <p:cNvCxnSpPr/>
            <p:nvPr/>
          </p:nvCxnSpPr>
          <p:spPr>
            <a:xfrm>
              <a:off x="4588443" y="1134841"/>
              <a:ext cx="0" cy="457743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5CAB02-BA6B-4841-B950-F8E9E2736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1847" y="1693889"/>
              <a:ext cx="1512036" cy="1765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32E7A1-7E1B-1541-AD1E-093D5EEFECD5}"/>
                    </a:ext>
                  </a:extLst>
                </p:cNvPr>
                <p:cNvSpPr txBox="1"/>
                <p:nvPr/>
              </p:nvSpPr>
              <p:spPr>
                <a:xfrm>
                  <a:off x="3529275" y="1724631"/>
                  <a:ext cx="586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32E7A1-7E1B-1541-AD1E-093D5EEFE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9275" y="1724631"/>
                  <a:ext cx="586506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96DF25-1045-114F-B839-030CAE02F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0308" y="565927"/>
              <a:ext cx="1555545" cy="2881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BFCC13-B22D-E24E-9D18-2A060DEECE56}"/>
                    </a:ext>
                  </a:extLst>
                </p:cNvPr>
                <p:cNvSpPr txBox="1"/>
                <p:nvPr/>
              </p:nvSpPr>
              <p:spPr>
                <a:xfrm>
                  <a:off x="7510038" y="1136302"/>
                  <a:ext cx="579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BFCC13-B22D-E24E-9D18-2A060DEEC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0038" y="1136302"/>
                  <a:ext cx="57938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A07F33-3EE4-B54D-8D70-3A7A1A7A3B16}"/>
                    </a:ext>
                  </a:extLst>
                </p:cNvPr>
                <p:cNvSpPr txBox="1"/>
                <p:nvPr/>
              </p:nvSpPr>
              <p:spPr>
                <a:xfrm>
                  <a:off x="8609086" y="3365471"/>
                  <a:ext cx="5554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A07F33-3EE4-B54D-8D70-3A7A1A7A3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086" y="3365471"/>
                  <a:ext cx="55540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7EC588-AF77-B646-9EA8-3AD42CC8F682}"/>
                    </a:ext>
                  </a:extLst>
                </p:cNvPr>
                <p:cNvSpPr txBox="1"/>
                <p:nvPr/>
              </p:nvSpPr>
              <p:spPr>
                <a:xfrm>
                  <a:off x="5851160" y="4215988"/>
                  <a:ext cx="528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7EC588-AF77-B646-9EA8-3AD42CC8F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160" y="4215988"/>
                  <a:ext cx="52892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B8AE679-82B3-8442-9077-6D5D91F73413}"/>
                    </a:ext>
                  </a:extLst>
                </p:cNvPr>
                <p:cNvSpPr txBox="1"/>
                <p:nvPr/>
              </p:nvSpPr>
              <p:spPr>
                <a:xfrm>
                  <a:off x="5056663" y="4205004"/>
                  <a:ext cx="572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B8AE679-82B3-8442-9077-6D5D91F73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63" y="4205004"/>
                  <a:ext cx="57252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6AC980C-70F7-B841-813F-D24DA5876E3C}"/>
                    </a:ext>
                  </a:extLst>
                </p:cNvPr>
                <p:cNvSpPr txBox="1"/>
                <p:nvPr/>
              </p:nvSpPr>
              <p:spPr>
                <a:xfrm>
                  <a:off x="6692109" y="4197472"/>
                  <a:ext cx="572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6AC980C-70F7-B841-813F-D24DA5876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109" y="4197472"/>
                  <a:ext cx="572528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4C8356-F1A8-1147-BFDE-90CA9B9B090E}"/>
                </a:ext>
              </a:extLst>
            </p:cNvPr>
            <p:cNvCxnSpPr>
              <a:cxnSpLocks/>
            </p:cNvCxnSpPr>
            <p:nvPr/>
          </p:nvCxnSpPr>
          <p:spPr>
            <a:xfrm>
              <a:off x="5449925" y="3276952"/>
              <a:ext cx="13944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1FA114-7DDC-574C-B823-517AD8023ADB}"/>
                    </a:ext>
                  </a:extLst>
                </p:cNvPr>
                <p:cNvSpPr txBox="1"/>
                <p:nvPr/>
              </p:nvSpPr>
              <p:spPr>
                <a:xfrm>
                  <a:off x="5949402" y="2799598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1FA114-7DDC-574C-B823-517AD8023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402" y="2799598"/>
                  <a:ext cx="44127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FAFEEB-7E59-F848-AB5A-59A335FBE694}"/>
                    </a:ext>
                  </a:extLst>
                </p:cNvPr>
                <p:cNvSpPr txBox="1"/>
                <p:nvPr/>
              </p:nvSpPr>
              <p:spPr>
                <a:xfrm>
                  <a:off x="4497867" y="3399062"/>
                  <a:ext cx="5625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FAFEEB-7E59-F848-AB5A-59A335FBE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867" y="3399062"/>
                  <a:ext cx="56252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861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D77-157D-C649-8A65-150888E6C020}"/>
              </a:ext>
            </a:extLst>
          </p:cNvPr>
          <p:cNvCxnSpPr/>
          <p:nvPr/>
        </p:nvCxnSpPr>
        <p:spPr>
          <a:xfrm>
            <a:off x="0" y="1268730"/>
            <a:ext cx="0" cy="406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A7FA4E-4E2C-904A-9B4E-D8A2A2FB394B}"/>
              </a:ext>
            </a:extLst>
          </p:cNvPr>
          <p:cNvGrpSpPr/>
          <p:nvPr/>
        </p:nvGrpSpPr>
        <p:grpSpPr>
          <a:xfrm>
            <a:off x="1802131" y="1143000"/>
            <a:ext cx="5852160" cy="3909060"/>
            <a:chOff x="1802131" y="1143000"/>
            <a:chExt cx="5852160" cy="390906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CACDFAB-0EF1-7F48-93A8-CC4352885BE3}"/>
                </a:ext>
              </a:extLst>
            </p:cNvPr>
            <p:cNvCxnSpPr/>
            <p:nvPr/>
          </p:nvCxnSpPr>
          <p:spPr>
            <a:xfrm>
              <a:off x="1802131" y="3931920"/>
              <a:ext cx="58521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EFA206-C24F-C34D-B4F6-FC19CB224032}"/>
                </a:ext>
              </a:extLst>
            </p:cNvPr>
            <p:cNvCxnSpPr/>
            <p:nvPr/>
          </p:nvCxnSpPr>
          <p:spPr>
            <a:xfrm>
              <a:off x="1802131" y="2186940"/>
              <a:ext cx="58521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85A3B9-B1C2-9E4C-B9A2-04833551CA15}"/>
                </a:ext>
              </a:extLst>
            </p:cNvPr>
            <p:cNvCxnSpPr/>
            <p:nvPr/>
          </p:nvCxnSpPr>
          <p:spPr>
            <a:xfrm>
              <a:off x="4381500" y="2766060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C89C616-8F01-4544-AF97-DFC3B61B9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5656" y="3931920"/>
              <a:ext cx="1076324" cy="8915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6A00CB-D866-F148-B8A8-D1B41E1F9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5310" y="2186940"/>
              <a:ext cx="1013459" cy="1744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2DE473-A9D9-FF44-85EC-BCC0C4E49D9D}"/>
                </a:ext>
              </a:extLst>
            </p:cNvPr>
            <p:cNvCxnSpPr/>
            <p:nvPr/>
          </p:nvCxnSpPr>
          <p:spPr>
            <a:xfrm>
              <a:off x="5421629" y="1143000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86EA9B-3BED-A844-8358-2D0324502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7819" y="1554480"/>
              <a:ext cx="1459232" cy="6324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FD89F12-5397-D243-BDB5-C3AAE57F3C97}"/>
                </a:ext>
              </a:extLst>
            </p:cNvPr>
            <p:cNvSpPr/>
            <p:nvPr/>
          </p:nvSpPr>
          <p:spPr>
            <a:xfrm>
              <a:off x="4674868" y="1663720"/>
              <a:ext cx="1255396" cy="1211580"/>
            </a:xfrm>
            <a:prstGeom prst="arc">
              <a:avLst>
                <a:gd name="adj1" fmla="val 17002480"/>
                <a:gd name="adj2" fmla="val 2021611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64A1BB82-8013-1140-9198-F10B05FCC228}"/>
                </a:ext>
              </a:extLst>
            </p:cNvPr>
            <p:cNvSpPr/>
            <p:nvPr/>
          </p:nvSpPr>
          <p:spPr>
            <a:xfrm>
              <a:off x="3715703" y="3497580"/>
              <a:ext cx="1255396" cy="1211580"/>
            </a:xfrm>
            <a:prstGeom prst="arc">
              <a:avLst>
                <a:gd name="adj1" fmla="val 16286028"/>
                <a:gd name="adj2" fmla="val 1814589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B793A06-EF1C-4E48-9A8F-DD5EDB7BE195}"/>
                </a:ext>
              </a:extLst>
            </p:cNvPr>
            <p:cNvSpPr/>
            <p:nvPr/>
          </p:nvSpPr>
          <p:spPr>
            <a:xfrm>
              <a:off x="3725230" y="3303270"/>
              <a:ext cx="1255396" cy="1211580"/>
            </a:xfrm>
            <a:prstGeom prst="arc">
              <a:avLst>
                <a:gd name="adj1" fmla="val 4881067"/>
                <a:gd name="adj2" fmla="val 847147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8761F9F-2F25-0F45-A177-721C921C6E88}"/>
                </a:ext>
              </a:extLst>
            </p:cNvPr>
            <p:cNvSpPr/>
            <p:nvPr/>
          </p:nvSpPr>
          <p:spPr>
            <a:xfrm>
              <a:off x="4886324" y="1508761"/>
              <a:ext cx="1255396" cy="1211580"/>
            </a:xfrm>
            <a:prstGeom prst="arc">
              <a:avLst>
                <a:gd name="adj1" fmla="val 5375154"/>
                <a:gd name="adj2" fmla="val 757380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4FB54E5-5337-BD45-94A9-6BE6B45A0590}"/>
                    </a:ext>
                  </a:extLst>
                </p:cNvPr>
                <p:cNvSpPr txBox="1"/>
                <p:nvPr/>
              </p:nvSpPr>
              <p:spPr>
                <a:xfrm>
                  <a:off x="3822381" y="4494550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4FB54E5-5337-BD45-94A9-6BE6B45A0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381" y="4494550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35BE7C4-9EF7-2949-B22C-26812B3BEF91}"/>
                    </a:ext>
                  </a:extLst>
                </p:cNvPr>
                <p:cNvSpPr txBox="1"/>
                <p:nvPr/>
              </p:nvSpPr>
              <p:spPr>
                <a:xfrm>
                  <a:off x="4247194" y="2891791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35BE7C4-9EF7-2949-B22C-26812B3BE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194" y="2891791"/>
                  <a:ext cx="62292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9E5E2E7-AEF5-E24C-8A7E-9772491657C5}"/>
                    </a:ext>
                  </a:extLst>
                </p:cNvPr>
                <p:cNvSpPr txBox="1"/>
                <p:nvPr/>
              </p:nvSpPr>
              <p:spPr>
                <a:xfrm>
                  <a:off x="4927480" y="2768621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9E5E2E7-AEF5-E24C-8A7E-977249165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80" y="2768621"/>
                  <a:ext cx="622927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6A29E73-EF4E-2E44-9E90-B39569C18F71}"/>
                    </a:ext>
                  </a:extLst>
                </p:cNvPr>
                <p:cNvSpPr txBox="1"/>
                <p:nvPr/>
              </p:nvSpPr>
              <p:spPr>
                <a:xfrm>
                  <a:off x="5514022" y="1297959"/>
                  <a:ext cx="51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6A29E73-EF4E-2E44-9E90-B39569C18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022" y="1297959"/>
                  <a:ext cx="5193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762" r="-238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B048737-F175-5F4F-8BFE-A4E39ED2AF71}"/>
                    </a:ext>
                  </a:extLst>
                </p:cNvPr>
                <p:cNvSpPr txBox="1"/>
                <p:nvPr/>
              </p:nvSpPr>
              <p:spPr>
                <a:xfrm>
                  <a:off x="1985152" y="4185314"/>
                  <a:ext cx="632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B048737-F175-5F4F-8BFE-A4E39ED2A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152" y="4185314"/>
                  <a:ext cx="632096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0101BA-86BD-2E4E-9DD6-795208BCAB65}"/>
                    </a:ext>
                  </a:extLst>
                </p:cNvPr>
                <p:cNvSpPr txBox="1"/>
                <p:nvPr/>
              </p:nvSpPr>
              <p:spPr>
                <a:xfrm>
                  <a:off x="1960902" y="2720341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0101BA-86BD-2E4E-9DD6-795208BCA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902" y="2720341"/>
                  <a:ext cx="640367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C61813-3A9D-7B45-9246-5562A8C86AC6}"/>
                    </a:ext>
                  </a:extLst>
                </p:cNvPr>
                <p:cNvSpPr txBox="1"/>
                <p:nvPr/>
              </p:nvSpPr>
              <p:spPr>
                <a:xfrm>
                  <a:off x="2005599" y="1220480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C61813-3A9D-7B45-9246-5562A8C86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599" y="1220480"/>
                  <a:ext cx="640367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426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4F9AEAED-C863-8A4D-8CE2-604C3D65F1C3}"/>
              </a:ext>
            </a:extLst>
          </p:cNvPr>
          <p:cNvSpPr>
            <a:spLocks/>
          </p:cNvSpPr>
          <p:nvPr/>
        </p:nvSpPr>
        <p:spPr>
          <a:xfrm>
            <a:off x="2272394" y="1140280"/>
            <a:ext cx="4572000" cy="4572000"/>
          </a:xfrm>
          <a:prstGeom prst="arc">
            <a:avLst>
              <a:gd name="adj1" fmla="val 18537389"/>
              <a:gd name="adj2" fmla="val 303201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0ED5CDF-0AF6-7149-807D-CB325CEEF45D}"/>
              </a:ext>
            </a:extLst>
          </p:cNvPr>
          <p:cNvSpPr>
            <a:spLocks/>
          </p:cNvSpPr>
          <p:nvPr/>
        </p:nvSpPr>
        <p:spPr>
          <a:xfrm flipH="1">
            <a:off x="5489123" y="225880"/>
            <a:ext cx="6400800" cy="6400800"/>
          </a:xfrm>
          <a:prstGeom prst="arc">
            <a:avLst>
              <a:gd name="adj1" fmla="val 19610820"/>
              <a:gd name="adj2" fmla="val 19855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5B8227-54B6-9B48-A708-58DBD772599D}"/>
              </a:ext>
            </a:extLst>
          </p:cNvPr>
          <p:cNvCxnSpPr>
            <a:cxnSpLocks/>
          </p:cNvCxnSpPr>
          <p:nvPr/>
        </p:nvCxnSpPr>
        <p:spPr>
          <a:xfrm flipH="1">
            <a:off x="296637" y="342628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44AB9C-ECDE-C44A-8561-BF307A990257}"/>
              </a:ext>
            </a:extLst>
          </p:cNvPr>
          <p:cNvCxnSpPr>
            <a:cxnSpLocks/>
          </p:cNvCxnSpPr>
          <p:nvPr/>
        </p:nvCxnSpPr>
        <p:spPr>
          <a:xfrm>
            <a:off x="8705851" y="22588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81242D14-C503-D04F-BD4D-F318905AD4F7}"/>
              </a:ext>
            </a:extLst>
          </p:cNvPr>
          <p:cNvSpPr>
            <a:spLocks/>
          </p:cNvSpPr>
          <p:nvPr/>
        </p:nvSpPr>
        <p:spPr>
          <a:xfrm flipH="1">
            <a:off x="5494562" y="231319"/>
            <a:ext cx="6400800" cy="6400800"/>
          </a:xfrm>
          <a:prstGeom prst="arc">
            <a:avLst>
              <a:gd name="adj1" fmla="val 14848415"/>
              <a:gd name="adj2" fmla="val 714516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AEFF8BE-4252-BE49-AA14-65A4FB17BEFE}"/>
              </a:ext>
            </a:extLst>
          </p:cNvPr>
          <p:cNvSpPr>
            <a:spLocks/>
          </p:cNvSpPr>
          <p:nvPr/>
        </p:nvSpPr>
        <p:spPr>
          <a:xfrm>
            <a:off x="2277833" y="1145724"/>
            <a:ext cx="4572000" cy="4572000"/>
          </a:xfrm>
          <a:prstGeom prst="arc">
            <a:avLst>
              <a:gd name="adj1" fmla="val 3096928"/>
              <a:gd name="adj2" fmla="val 3032015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B3E6-2CB8-5F45-8503-F59BD013DEBE}"/>
              </a:ext>
            </a:extLst>
          </p:cNvPr>
          <p:cNvSpPr/>
          <p:nvPr/>
        </p:nvSpPr>
        <p:spPr>
          <a:xfrm>
            <a:off x="2711729" y="335443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3B8345-0B5F-3242-85F4-82EBED27897B}"/>
              </a:ext>
            </a:extLst>
          </p:cNvPr>
          <p:cNvCxnSpPr/>
          <p:nvPr/>
        </p:nvCxnSpPr>
        <p:spPr>
          <a:xfrm>
            <a:off x="4588443" y="1134841"/>
            <a:ext cx="0" cy="45774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A86D72-DA28-BA47-B5E3-1728E29D6832}"/>
                  </a:ext>
                </a:extLst>
              </p:cNvPr>
              <p:cNvSpPr txBox="1"/>
              <p:nvPr/>
            </p:nvSpPr>
            <p:spPr>
              <a:xfrm>
                <a:off x="2651157" y="3528433"/>
                <a:ext cx="451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A86D72-DA28-BA47-B5E3-1728E29D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57" y="3528433"/>
                <a:ext cx="45185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3B05AC-1E95-814E-A021-21847645DCA1}"/>
                  </a:ext>
                </a:extLst>
              </p:cNvPr>
              <p:cNvSpPr txBox="1"/>
              <p:nvPr/>
            </p:nvSpPr>
            <p:spPr>
              <a:xfrm>
                <a:off x="9304092" y="3468137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3B05AC-1E95-814E-A021-21847645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092" y="3468137"/>
                <a:ext cx="471026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5CAB02-BA6B-4841-B950-F8E9E2736519}"/>
              </a:ext>
            </a:extLst>
          </p:cNvPr>
          <p:cNvCxnSpPr/>
          <p:nvPr/>
        </p:nvCxnSpPr>
        <p:spPr>
          <a:xfrm flipH="1">
            <a:off x="3312641" y="3458938"/>
            <a:ext cx="1281242" cy="18777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32E7A1-7E1B-1541-AD1E-093D5EEFECD5}"/>
                  </a:ext>
                </a:extLst>
              </p:cNvPr>
              <p:cNvSpPr txBox="1"/>
              <p:nvPr/>
            </p:nvSpPr>
            <p:spPr>
              <a:xfrm>
                <a:off x="3345180" y="4197473"/>
                <a:ext cx="5865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32E7A1-7E1B-1541-AD1E-093D5EEFE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180" y="4197473"/>
                <a:ext cx="58650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96DF25-1045-114F-B839-030CAE02F703}"/>
              </a:ext>
            </a:extLst>
          </p:cNvPr>
          <p:cNvCxnSpPr>
            <a:cxnSpLocks/>
          </p:cNvCxnSpPr>
          <p:nvPr/>
        </p:nvCxnSpPr>
        <p:spPr>
          <a:xfrm flipH="1">
            <a:off x="7045361" y="3446957"/>
            <a:ext cx="1660490" cy="27388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BFCC13-B22D-E24E-9D18-2A060DEECE56}"/>
                  </a:ext>
                </a:extLst>
              </p:cNvPr>
              <p:cNvSpPr txBox="1"/>
              <p:nvPr/>
            </p:nvSpPr>
            <p:spPr>
              <a:xfrm>
                <a:off x="7140792" y="4749927"/>
                <a:ext cx="5793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BFCC13-B22D-E24E-9D18-2A060DEE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792" y="4749927"/>
                <a:ext cx="579389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A07F33-3EE4-B54D-8D70-3A7A1A7A3B16}"/>
                  </a:ext>
                </a:extLst>
              </p:cNvPr>
              <p:cNvSpPr txBox="1"/>
              <p:nvPr/>
            </p:nvSpPr>
            <p:spPr>
              <a:xfrm>
                <a:off x="8609086" y="3365471"/>
                <a:ext cx="555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A07F33-3EE4-B54D-8D70-3A7A1A7A3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086" y="3365471"/>
                <a:ext cx="55540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7EC588-AF77-B646-9EA8-3AD42CC8F682}"/>
                  </a:ext>
                </a:extLst>
              </p:cNvPr>
              <p:cNvSpPr txBox="1"/>
              <p:nvPr/>
            </p:nvSpPr>
            <p:spPr>
              <a:xfrm>
                <a:off x="5851160" y="4215988"/>
                <a:ext cx="5865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7EC588-AF77-B646-9EA8-3AD42CC8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60" y="4215988"/>
                <a:ext cx="58650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8AE679-82B3-8442-9077-6D5D91F73413}"/>
                  </a:ext>
                </a:extLst>
              </p:cNvPr>
              <p:cNvSpPr txBox="1"/>
              <p:nvPr/>
            </p:nvSpPr>
            <p:spPr>
              <a:xfrm>
                <a:off x="5056663" y="4205004"/>
                <a:ext cx="565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8AE679-82B3-8442-9077-6D5D91F7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663" y="4205004"/>
                <a:ext cx="56541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C980C-70F7-B841-813F-D24DA5876E3C}"/>
                  </a:ext>
                </a:extLst>
              </p:cNvPr>
              <p:cNvSpPr txBox="1"/>
              <p:nvPr/>
            </p:nvSpPr>
            <p:spPr>
              <a:xfrm>
                <a:off x="6692109" y="4197472"/>
                <a:ext cx="565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AC980C-70F7-B841-813F-D24DA5876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09" y="4197472"/>
                <a:ext cx="565411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EC8A23-2F07-8945-BCBE-DE5C6BAA0FF0}"/>
                  </a:ext>
                </a:extLst>
              </p:cNvPr>
              <p:cNvSpPr txBox="1"/>
              <p:nvPr/>
            </p:nvSpPr>
            <p:spPr>
              <a:xfrm>
                <a:off x="5416058" y="3384424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EC8A23-2F07-8945-BCBE-DE5C6BAA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58" y="3384424"/>
                <a:ext cx="540596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F4A9C70-E5D5-A741-9CEF-EBCAA80A3C26}"/>
                  </a:ext>
                </a:extLst>
              </p:cNvPr>
              <p:cNvSpPr txBox="1"/>
              <p:nvPr/>
            </p:nvSpPr>
            <p:spPr>
              <a:xfrm>
                <a:off x="6744092" y="3371199"/>
                <a:ext cx="54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F4A9C70-E5D5-A741-9CEF-EBCAA80A3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92" y="3371199"/>
                <a:ext cx="54771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064BB69B-3E45-5A40-BB0C-EE44319764E4}"/>
              </a:ext>
            </a:extLst>
          </p:cNvPr>
          <p:cNvSpPr/>
          <p:nvPr/>
        </p:nvSpPr>
        <p:spPr>
          <a:xfrm>
            <a:off x="9410862" y="334338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76D178-5FBA-654A-9C32-2807E4D63B8A}"/>
              </a:ext>
            </a:extLst>
          </p:cNvPr>
          <p:cNvCxnSpPr/>
          <p:nvPr/>
        </p:nvCxnSpPr>
        <p:spPr>
          <a:xfrm>
            <a:off x="2803169" y="3265719"/>
            <a:ext cx="26859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BA1760-58BB-914C-89D4-E04DF9253600}"/>
                  </a:ext>
                </a:extLst>
              </p:cNvPr>
              <p:cNvSpPr txBox="1"/>
              <p:nvPr/>
            </p:nvSpPr>
            <p:spPr>
              <a:xfrm>
                <a:off x="3638433" y="2661557"/>
                <a:ext cx="428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BA1760-58BB-914C-89D4-E04DF9253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33" y="2661557"/>
                <a:ext cx="428900" cy="461665"/>
              </a:xfrm>
              <a:prstGeom prst="rect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CED82E-038A-3148-AB46-91373B5BCCCD}"/>
              </a:ext>
            </a:extLst>
          </p:cNvPr>
          <p:cNvCxnSpPr/>
          <p:nvPr/>
        </p:nvCxnSpPr>
        <p:spPr>
          <a:xfrm>
            <a:off x="6856285" y="3267046"/>
            <a:ext cx="26859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746DFD-611B-0B4F-8CEA-C2A70DBFCE8C}"/>
                  </a:ext>
                </a:extLst>
              </p:cNvPr>
              <p:cNvSpPr txBox="1"/>
              <p:nvPr/>
            </p:nvSpPr>
            <p:spPr>
              <a:xfrm>
                <a:off x="7707878" y="2777187"/>
                <a:ext cx="428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746DFD-611B-0B4F-8CEA-C2A70DBF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78" y="2777187"/>
                <a:ext cx="428001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24C8356-F1A8-1147-BFDE-90CA9B9B090E}"/>
              </a:ext>
            </a:extLst>
          </p:cNvPr>
          <p:cNvCxnSpPr>
            <a:cxnSpLocks/>
          </p:cNvCxnSpPr>
          <p:nvPr/>
        </p:nvCxnSpPr>
        <p:spPr>
          <a:xfrm>
            <a:off x="5449925" y="3276952"/>
            <a:ext cx="139446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1FA114-7DDC-574C-B823-517AD8023ADB}"/>
                  </a:ext>
                </a:extLst>
              </p:cNvPr>
              <p:cNvSpPr txBox="1"/>
              <p:nvPr/>
            </p:nvSpPr>
            <p:spPr>
              <a:xfrm>
                <a:off x="5949402" y="2799598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1FA114-7DDC-574C-B823-517AD8023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02" y="2799598"/>
                <a:ext cx="44127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475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A68E2DB1-01CB-9042-9A41-AE4A0E143377}"/>
              </a:ext>
            </a:extLst>
          </p:cNvPr>
          <p:cNvGrpSpPr/>
          <p:nvPr/>
        </p:nvGrpSpPr>
        <p:grpSpPr>
          <a:xfrm>
            <a:off x="-68051" y="225880"/>
            <a:ext cx="12061387" cy="6406239"/>
            <a:chOff x="-166025" y="225880"/>
            <a:chExt cx="12061387" cy="640623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4F9AEAED-C863-8A4D-8CE2-604C3D65F1C3}"/>
                </a:ext>
              </a:extLst>
            </p:cNvPr>
            <p:cNvSpPr>
              <a:spLocks/>
            </p:cNvSpPr>
            <p:nvPr/>
          </p:nvSpPr>
          <p:spPr>
            <a:xfrm>
              <a:off x="2272394" y="1140280"/>
              <a:ext cx="4572000" cy="4572000"/>
            </a:xfrm>
            <a:prstGeom prst="arc">
              <a:avLst>
                <a:gd name="adj1" fmla="val 18537389"/>
                <a:gd name="adj2" fmla="val 303201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E0ED5CDF-0AF6-7149-807D-CB325CEEF45D}"/>
                </a:ext>
              </a:extLst>
            </p:cNvPr>
            <p:cNvSpPr>
              <a:spLocks/>
            </p:cNvSpPr>
            <p:nvPr/>
          </p:nvSpPr>
          <p:spPr>
            <a:xfrm flipH="1">
              <a:off x="5489123" y="225880"/>
              <a:ext cx="6400800" cy="6400800"/>
            </a:xfrm>
            <a:prstGeom prst="arc">
              <a:avLst>
                <a:gd name="adj1" fmla="val 19610820"/>
                <a:gd name="adj2" fmla="val 198556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5B8227-54B6-9B48-A708-58DBD7725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637" y="3426280"/>
              <a:ext cx="9601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44AB9C-ECDE-C44A-8561-BF307A9902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51" y="225880"/>
              <a:ext cx="0" cy="6400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81242D14-C503-D04F-BD4D-F318905AD4F7}"/>
                </a:ext>
              </a:extLst>
            </p:cNvPr>
            <p:cNvSpPr>
              <a:spLocks/>
            </p:cNvSpPr>
            <p:nvPr/>
          </p:nvSpPr>
          <p:spPr>
            <a:xfrm flipH="1">
              <a:off x="5494562" y="231319"/>
              <a:ext cx="6400800" cy="6400800"/>
            </a:xfrm>
            <a:prstGeom prst="arc">
              <a:avLst>
                <a:gd name="adj1" fmla="val 14848415"/>
                <a:gd name="adj2" fmla="val 7145160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AEFF8BE-4252-BE49-AA14-65A4FB17BEFE}"/>
                </a:ext>
              </a:extLst>
            </p:cNvPr>
            <p:cNvSpPr>
              <a:spLocks/>
            </p:cNvSpPr>
            <p:nvPr/>
          </p:nvSpPr>
          <p:spPr>
            <a:xfrm>
              <a:off x="2277833" y="1145724"/>
              <a:ext cx="4572000" cy="4572000"/>
            </a:xfrm>
            <a:prstGeom prst="arc">
              <a:avLst>
                <a:gd name="adj1" fmla="val 3096928"/>
                <a:gd name="adj2" fmla="val 3032015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44B3E6-2CB8-5F45-8503-F59BD013DEBE}"/>
                </a:ext>
              </a:extLst>
            </p:cNvPr>
            <p:cNvSpPr/>
            <p:nvPr/>
          </p:nvSpPr>
          <p:spPr>
            <a:xfrm>
              <a:off x="2711729" y="3354430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A12413-0E34-4748-B08B-127D69122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284" y="2375917"/>
              <a:ext cx="2956351" cy="110206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53DD23-18E8-B443-94DF-11584B7C3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2368" y="3448048"/>
              <a:ext cx="64008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64DE06-64A6-3946-99FD-0DBB5314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3169" y="2223335"/>
              <a:ext cx="887563" cy="18240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B9CA6A-D102-544D-8788-E04A0F679B7C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67" y="2217891"/>
              <a:ext cx="4024297" cy="166862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A6B630-B704-1449-9639-965240DC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717" y="3442609"/>
              <a:ext cx="1033272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3B8345-0B5F-3242-85F4-82EBED27897B}"/>
                </a:ext>
              </a:extLst>
            </p:cNvPr>
            <p:cNvCxnSpPr/>
            <p:nvPr/>
          </p:nvCxnSpPr>
          <p:spPr>
            <a:xfrm>
              <a:off x="4588443" y="1134841"/>
              <a:ext cx="0" cy="45774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A86D72-DA28-BA47-B5E3-1728E29D6832}"/>
                    </a:ext>
                  </a:extLst>
                </p:cNvPr>
                <p:cNvSpPr txBox="1"/>
                <p:nvPr/>
              </p:nvSpPr>
              <p:spPr>
                <a:xfrm>
                  <a:off x="2651157" y="3528433"/>
                  <a:ext cx="4518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A86D72-DA28-BA47-B5E3-1728E29D6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1157" y="3528433"/>
                  <a:ext cx="45185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3B05AC-1E95-814E-A021-21847645DCA1}"/>
                    </a:ext>
                  </a:extLst>
                </p:cNvPr>
                <p:cNvSpPr txBox="1"/>
                <p:nvPr/>
              </p:nvSpPr>
              <p:spPr>
                <a:xfrm>
                  <a:off x="9125112" y="3354430"/>
                  <a:ext cx="4710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3B05AC-1E95-814E-A021-21847645D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5112" y="3354430"/>
                  <a:ext cx="47102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EAC6CE5-E080-AB46-AE43-0079C77BB438}"/>
                    </a:ext>
                  </a:extLst>
                </p:cNvPr>
                <p:cNvSpPr txBox="1"/>
                <p:nvPr/>
              </p:nvSpPr>
              <p:spPr>
                <a:xfrm>
                  <a:off x="4140319" y="2818148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EAC6CE5-E080-AB46-AE43-0079C77BB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319" y="2818148"/>
                  <a:ext cx="4235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74379E-4F9B-C848-BFA8-0A1FEC083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596" y="3442609"/>
              <a:ext cx="219456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95E8BBD-C08A-5149-ACAE-68F6CF09207C}"/>
                    </a:ext>
                  </a:extLst>
                </p:cNvPr>
                <p:cNvSpPr txBox="1"/>
                <p:nvPr/>
              </p:nvSpPr>
              <p:spPr>
                <a:xfrm>
                  <a:off x="4864642" y="3003883"/>
                  <a:ext cx="4235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95E8BBD-C08A-5149-ACAE-68F6CF092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642" y="3003883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0845DA-AF61-604F-8B4B-956B7F9601C7}"/>
                    </a:ext>
                  </a:extLst>
                </p:cNvPr>
                <p:cNvSpPr txBox="1"/>
                <p:nvPr/>
              </p:nvSpPr>
              <p:spPr>
                <a:xfrm>
                  <a:off x="7599269" y="3498131"/>
                  <a:ext cx="5838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1′′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0845DA-AF61-604F-8B4B-956B7F960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269" y="3498131"/>
                  <a:ext cx="5838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544529-9B4F-B24D-87DE-A77D0AC71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119" y="3442612"/>
              <a:ext cx="219456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2E3B9-30A0-A644-BE2D-74E02F54B11D}"/>
                    </a:ext>
                  </a:extLst>
                </p:cNvPr>
                <p:cNvSpPr txBox="1"/>
                <p:nvPr/>
              </p:nvSpPr>
              <p:spPr>
                <a:xfrm>
                  <a:off x="5830576" y="1912645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B52E3B9-30A0-A644-BE2D-74E02F54B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576" y="1912645"/>
                  <a:ext cx="50366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5CAB02-BA6B-4841-B950-F8E9E2736519}"/>
                </a:ext>
              </a:extLst>
            </p:cNvPr>
            <p:cNvCxnSpPr/>
            <p:nvPr/>
          </p:nvCxnSpPr>
          <p:spPr>
            <a:xfrm flipH="1">
              <a:off x="3312641" y="3458938"/>
              <a:ext cx="1281242" cy="18777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32E7A1-7E1B-1541-AD1E-093D5EEFECD5}"/>
                    </a:ext>
                  </a:extLst>
                </p:cNvPr>
                <p:cNvSpPr txBox="1"/>
                <p:nvPr/>
              </p:nvSpPr>
              <p:spPr>
                <a:xfrm>
                  <a:off x="3345180" y="4197473"/>
                  <a:ext cx="586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732E7A1-7E1B-1541-AD1E-093D5EEFE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180" y="4197473"/>
                  <a:ext cx="58650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96DF25-1045-114F-B839-030CAE02F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5361" y="3446957"/>
              <a:ext cx="1660490" cy="27388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BFCC13-B22D-E24E-9D18-2A060DEECE56}"/>
                    </a:ext>
                  </a:extLst>
                </p:cNvPr>
                <p:cNvSpPr txBox="1"/>
                <p:nvPr/>
              </p:nvSpPr>
              <p:spPr>
                <a:xfrm>
                  <a:off x="7140792" y="4749927"/>
                  <a:ext cx="579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BFCC13-B22D-E24E-9D18-2A060DEEC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792" y="4749927"/>
                  <a:ext cx="57938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A07F33-3EE4-B54D-8D70-3A7A1A7A3B16}"/>
                    </a:ext>
                  </a:extLst>
                </p:cNvPr>
                <p:cNvSpPr txBox="1"/>
                <p:nvPr/>
              </p:nvSpPr>
              <p:spPr>
                <a:xfrm>
                  <a:off x="8609086" y="3365471"/>
                  <a:ext cx="5554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A07F33-3EE4-B54D-8D70-3A7A1A7A3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086" y="3365471"/>
                  <a:ext cx="55540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4161E3-B464-9C43-9D52-D65425FC58CD}"/>
                    </a:ext>
                  </a:extLst>
                </p:cNvPr>
                <p:cNvSpPr txBox="1"/>
                <p:nvPr/>
              </p:nvSpPr>
              <p:spPr>
                <a:xfrm>
                  <a:off x="4499086" y="3384425"/>
                  <a:ext cx="5625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4161E3-B464-9C43-9D52-D65425FC5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086" y="3384425"/>
                  <a:ext cx="56252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7EC588-AF77-B646-9EA8-3AD42CC8F682}"/>
                    </a:ext>
                  </a:extLst>
                </p:cNvPr>
                <p:cNvSpPr txBox="1"/>
                <p:nvPr/>
              </p:nvSpPr>
              <p:spPr>
                <a:xfrm>
                  <a:off x="5851160" y="4215988"/>
                  <a:ext cx="586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7EC588-AF77-B646-9EA8-3AD42CC8F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160" y="4215988"/>
                  <a:ext cx="586506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B8AE679-82B3-8442-9077-6D5D91F73413}"/>
                    </a:ext>
                  </a:extLst>
                </p:cNvPr>
                <p:cNvSpPr txBox="1"/>
                <p:nvPr/>
              </p:nvSpPr>
              <p:spPr>
                <a:xfrm>
                  <a:off x="5056663" y="4205004"/>
                  <a:ext cx="5654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B8AE679-82B3-8442-9077-6D5D91F73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63" y="4205004"/>
                  <a:ext cx="56541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6AC980C-70F7-B841-813F-D24DA5876E3C}"/>
                    </a:ext>
                  </a:extLst>
                </p:cNvPr>
                <p:cNvSpPr txBox="1"/>
                <p:nvPr/>
              </p:nvSpPr>
              <p:spPr>
                <a:xfrm>
                  <a:off x="6692109" y="4197472"/>
                  <a:ext cx="5654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6AC980C-70F7-B841-813F-D24DA5876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109" y="4197472"/>
                  <a:ext cx="565411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6EC8A23-2F07-8945-BCBE-DE5C6BAA0FF0}"/>
                    </a:ext>
                  </a:extLst>
                </p:cNvPr>
                <p:cNvSpPr txBox="1"/>
                <p:nvPr/>
              </p:nvSpPr>
              <p:spPr>
                <a:xfrm>
                  <a:off x="5416058" y="3384424"/>
                  <a:ext cx="540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6EC8A23-2F07-8945-BCBE-DE5C6BAA0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58" y="3384424"/>
                  <a:ext cx="54059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F4A9C70-E5D5-A741-9CEF-EBCAA80A3C26}"/>
                    </a:ext>
                  </a:extLst>
                </p:cNvPr>
                <p:cNvSpPr txBox="1"/>
                <p:nvPr/>
              </p:nvSpPr>
              <p:spPr>
                <a:xfrm>
                  <a:off x="6744092" y="3371199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F4A9C70-E5D5-A741-9CEF-EBCAA80A3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92" y="3371199"/>
                  <a:ext cx="547714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D281BB-DF8C-6F46-AA24-49877AC2B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" y="2301835"/>
              <a:ext cx="6142178" cy="1166955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EC63B88-36C8-AF40-B361-B30E09D9192D}"/>
                    </a:ext>
                  </a:extLst>
                </p:cNvPr>
                <p:cNvSpPr txBox="1"/>
                <p:nvPr/>
              </p:nvSpPr>
              <p:spPr>
                <a:xfrm>
                  <a:off x="-166025" y="3458938"/>
                  <a:ext cx="5421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EC63B88-36C8-AF40-B361-B30E09D91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6025" y="3458938"/>
                  <a:ext cx="542136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273" r="-2273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26418E-991B-B24A-8179-0EB8990120C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345180" y="2790279"/>
              <a:ext cx="1226463" cy="4572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0B9109-30BA-DF4D-81C7-109C03455A63}"/>
                    </a:ext>
                  </a:extLst>
                </p:cNvPr>
                <p:cNvSpPr txBox="1"/>
                <p:nvPr/>
              </p:nvSpPr>
              <p:spPr>
                <a:xfrm>
                  <a:off x="7616506" y="2163396"/>
                  <a:ext cx="5838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2′′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0B9109-30BA-DF4D-81C7-109C03455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506" y="2163396"/>
                  <a:ext cx="58381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20E836F-19DE-EF4C-8CED-F8D3D719847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99115" y="2355129"/>
              <a:ext cx="1102647" cy="4572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96D2E85-8ED5-9547-BB8F-9F7B38C67EDF}"/>
                    </a:ext>
                  </a:extLst>
                </p:cNvPr>
                <p:cNvSpPr txBox="1"/>
                <p:nvPr/>
              </p:nvSpPr>
              <p:spPr>
                <a:xfrm>
                  <a:off x="5840413" y="3456103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96D2E85-8ED5-9547-BB8F-9F7B38C67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413" y="3456103"/>
                  <a:ext cx="5036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32E4C24-7E6F-7D48-B075-F5BE18D50949}"/>
                    </a:ext>
                  </a:extLst>
                </p:cNvPr>
                <p:cNvSpPr txBox="1"/>
                <p:nvPr/>
              </p:nvSpPr>
              <p:spPr>
                <a:xfrm>
                  <a:off x="5317752" y="1947616"/>
                  <a:ext cx="4598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32E4C24-7E6F-7D48-B075-F5BE18D50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752" y="1947616"/>
                  <a:ext cx="459869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FFB9A0B-C101-D04A-B7CB-0249070851BD}"/>
                    </a:ext>
                  </a:extLst>
                </p:cNvPr>
                <p:cNvSpPr txBox="1"/>
                <p:nvPr/>
              </p:nvSpPr>
              <p:spPr>
                <a:xfrm>
                  <a:off x="6448573" y="1838809"/>
                  <a:ext cx="4470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FFB9A0B-C101-D04A-B7CB-024907085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573" y="1838809"/>
                  <a:ext cx="447045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473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D9B64A8D-690F-444D-9793-AF04F43CB900}"/>
              </a:ext>
            </a:extLst>
          </p:cNvPr>
          <p:cNvGrpSpPr/>
          <p:nvPr/>
        </p:nvGrpSpPr>
        <p:grpSpPr>
          <a:xfrm>
            <a:off x="671693" y="809637"/>
            <a:ext cx="10136217" cy="4715441"/>
            <a:chOff x="671693" y="809637"/>
            <a:chExt cx="10136217" cy="47154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B4FA74-8A9D-CF48-B6A6-B6F1BB269446}"/>
                </a:ext>
              </a:extLst>
            </p:cNvPr>
            <p:cNvGrpSpPr/>
            <p:nvPr/>
          </p:nvGrpSpPr>
          <p:grpSpPr>
            <a:xfrm>
              <a:off x="8200050" y="1436726"/>
              <a:ext cx="784485" cy="4088352"/>
              <a:chOff x="6096000" y="1926555"/>
              <a:chExt cx="1425260" cy="2565021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BC320E12-521F-714F-8CD8-A8F1B06DEC61}"/>
                  </a:ext>
                </a:extLst>
              </p:cNvPr>
              <p:cNvSpPr/>
              <p:nvPr/>
            </p:nvSpPr>
            <p:spPr>
              <a:xfrm>
                <a:off x="6096000" y="1961690"/>
                <a:ext cx="636454" cy="2529886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8E3E3A34-6DC3-714B-9646-627DA68F4F64}"/>
                  </a:ext>
                </a:extLst>
              </p:cNvPr>
              <p:cNvSpPr/>
              <p:nvPr/>
            </p:nvSpPr>
            <p:spPr>
              <a:xfrm flipH="1">
                <a:off x="6884806" y="1953196"/>
                <a:ext cx="636454" cy="2529886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2D7B3DC-1D8B-E349-A29D-2A4311162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478" y="4371865"/>
                <a:ext cx="684303" cy="84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0D8C213-CD4F-054C-9D2A-147839C57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478" y="1948769"/>
                <a:ext cx="684304" cy="84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049C8556-68B5-F44B-8BBD-51D77A444E65}"/>
                  </a:ext>
                </a:extLst>
              </p:cNvPr>
              <p:cNvCxnSpPr/>
              <p:nvPr/>
            </p:nvCxnSpPr>
            <p:spPr>
              <a:xfrm>
                <a:off x="6810820" y="1926555"/>
                <a:ext cx="0" cy="2466876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F95ED8-73C7-AC4D-960B-ACA7AD510DCE}"/>
                </a:ext>
              </a:extLst>
            </p:cNvPr>
            <p:cNvGrpSpPr/>
            <p:nvPr/>
          </p:nvGrpSpPr>
          <p:grpSpPr>
            <a:xfrm>
              <a:off x="4917422" y="1314125"/>
              <a:ext cx="193966" cy="4114800"/>
              <a:chOff x="3178821" y="1961690"/>
              <a:chExt cx="737981" cy="25383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BE1385F-8163-E246-B144-54AAED9E86A9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7C202BD9-A27F-4345-B3AB-1564E30F7808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4759CBB6-024B-7D4A-A318-FF4A0C845522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D8891A7-DCD7-F042-A01F-51AC1192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8ED84C0-B5E1-7E4F-9DBB-71264B1DD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950CA0-D294-1047-8E2C-C33E0CB4B876}"/>
                  </a:ext>
                </a:extLst>
              </p:cNvPr>
              <p:cNvCxnSpPr/>
              <p:nvPr/>
            </p:nvCxnSpPr>
            <p:spPr>
              <a:xfrm>
                <a:off x="3539225" y="1966511"/>
                <a:ext cx="0" cy="2533559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DD738-5B44-EC4B-96A7-B7323147732C}"/>
                </a:ext>
              </a:extLst>
            </p:cNvPr>
            <p:cNvCxnSpPr/>
            <p:nvPr/>
          </p:nvCxnSpPr>
          <p:spPr>
            <a:xfrm>
              <a:off x="671693" y="3337347"/>
              <a:ext cx="10058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5AC12B-9530-E245-91B2-313B54A4DED2}"/>
                </a:ext>
              </a:extLst>
            </p:cNvPr>
            <p:cNvCxnSpPr/>
            <p:nvPr/>
          </p:nvCxnSpPr>
          <p:spPr>
            <a:xfrm>
              <a:off x="2281543" y="3168333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1F770-33E4-D245-9C52-741B06091280}"/>
                </a:ext>
              </a:extLst>
            </p:cNvPr>
            <p:cNvCxnSpPr/>
            <p:nvPr/>
          </p:nvCxnSpPr>
          <p:spPr>
            <a:xfrm>
              <a:off x="7746304" y="3153343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FB3A6-4841-504A-9FF8-7D9609A3F83C}"/>
                </a:ext>
              </a:extLst>
            </p:cNvPr>
            <p:cNvCxnSpPr/>
            <p:nvPr/>
          </p:nvCxnSpPr>
          <p:spPr>
            <a:xfrm>
              <a:off x="6939328" y="3177911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ED77FF-33C7-2B4E-8E5D-E6B9CE1ECDB3}"/>
                </a:ext>
              </a:extLst>
            </p:cNvPr>
            <p:cNvCxnSpPr/>
            <p:nvPr/>
          </p:nvCxnSpPr>
          <p:spPr>
            <a:xfrm>
              <a:off x="10207913" y="3190505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195EBA-83BE-8243-80CE-79192DD2EE84}"/>
                    </a:ext>
                  </a:extLst>
                </p:cNvPr>
                <p:cNvSpPr txBox="1"/>
                <p:nvPr/>
              </p:nvSpPr>
              <p:spPr>
                <a:xfrm>
                  <a:off x="1967174" y="3457727"/>
                  <a:ext cx="6840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195EBA-83BE-8243-80CE-79192DD2E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74" y="3457727"/>
                  <a:ext cx="684033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019BB7-878B-1D48-A297-BF162C530563}"/>
                    </a:ext>
                  </a:extLst>
                </p:cNvPr>
                <p:cNvSpPr txBox="1"/>
                <p:nvPr/>
              </p:nvSpPr>
              <p:spPr>
                <a:xfrm>
                  <a:off x="7515920" y="3371340"/>
                  <a:ext cx="6911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019BB7-878B-1D48-A297-BF162C530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920" y="3371340"/>
                  <a:ext cx="69115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894660-84F3-814B-BDD1-21F30CD77CBF}"/>
                    </a:ext>
                  </a:extLst>
                </p:cNvPr>
                <p:cNvSpPr txBox="1"/>
                <p:nvPr/>
              </p:nvSpPr>
              <p:spPr>
                <a:xfrm>
                  <a:off x="6723455" y="3410898"/>
                  <a:ext cx="6840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894660-84F3-814B-BDD1-21F30CD77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455" y="3410898"/>
                  <a:ext cx="68403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D24E2A-9AD0-754B-89DB-F4C5A9DD6162}"/>
                    </a:ext>
                  </a:extLst>
                </p:cNvPr>
                <p:cNvSpPr txBox="1"/>
                <p:nvPr/>
              </p:nvSpPr>
              <p:spPr>
                <a:xfrm>
                  <a:off x="9959607" y="3337347"/>
                  <a:ext cx="6911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D24E2A-9AD0-754B-89DB-F4C5A9DD6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9607" y="3337347"/>
                  <a:ext cx="6911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BD3530-078A-3F48-8A8B-7A1D8F3E3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631" y="2638266"/>
              <a:ext cx="0" cy="6990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A20AF5-E289-734D-A8E1-1161F0BE14E9}"/>
                </a:ext>
              </a:extLst>
            </p:cNvPr>
            <p:cNvCxnSpPr/>
            <p:nvPr/>
          </p:nvCxnSpPr>
          <p:spPr>
            <a:xfrm>
              <a:off x="3612631" y="2638266"/>
              <a:ext cx="3627620" cy="179881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F76F5B-CA1E-DD48-9C23-1D09A7BF7D8B}"/>
                </a:ext>
              </a:extLst>
            </p:cNvPr>
            <p:cNvCxnSpPr/>
            <p:nvPr/>
          </p:nvCxnSpPr>
          <p:spPr>
            <a:xfrm>
              <a:off x="3612631" y="2638266"/>
              <a:ext cx="146304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CB11ED5-FF02-CC42-B46A-F04F08CE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039464" y="2638266"/>
              <a:ext cx="3230486" cy="83205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BA3D58-907A-C04E-B428-7A3DEB11AA60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089662" y="1618741"/>
              <a:ext cx="4260232" cy="109728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92445A-F86A-394C-87E9-634416C7E838}"/>
                </a:ext>
              </a:extLst>
            </p:cNvPr>
            <p:cNvCxnSpPr/>
            <p:nvPr/>
          </p:nvCxnSpPr>
          <p:spPr>
            <a:xfrm>
              <a:off x="783749" y="1229374"/>
              <a:ext cx="3627620" cy="1798819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AB0AAC-6B9D-9049-8B90-FEF29D5AA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9593" y="1823788"/>
              <a:ext cx="0" cy="15087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4153BE-27E5-C442-A0C2-97D0F4C9636D}"/>
                </a:ext>
              </a:extLst>
            </p:cNvPr>
            <p:cNvCxnSpPr>
              <a:cxnSpLocks/>
            </p:cNvCxnSpPr>
            <p:nvPr/>
          </p:nvCxnSpPr>
          <p:spPr>
            <a:xfrm>
              <a:off x="2111068" y="1890761"/>
              <a:ext cx="8696842" cy="1951407"/>
            </a:xfrm>
            <a:prstGeom prst="line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A739937-F86E-6744-B4EF-6CC077F40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89593" y="1880408"/>
              <a:ext cx="6537772" cy="0"/>
            </a:xfrm>
            <a:prstGeom prst="line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99AA8C-6A22-8A4A-AC55-975E442C815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586496" y="809637"/>
              <a:ext cx="1256826" cy="1097280"/>
            </a:xfrm>
            <a:prstGeom prst="line">
              <a:avLst/>
            </a:prstGeom>
            <a:ln w="28575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6584FF-A13A-334E-8A29-31841B33A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1393" y="1576210"/>
              <a:ext cx="2036676" cy="1778134"/>
            </a:xfrm>
            <a:prstGeom prst="line">
              <a:avLst/>
            </a:prstGeom>
            <a:ln w="28575">
              <a:solidFill>
                <a:srgbClr val="0070C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A86897-165F-4D46-8131-2E2585423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5221" y="3054293"/>
              <a:ext cx="0" cy="2743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19A900-E458-3D42-BD1A-E6FF796A12B2}"/>
                    </a:ext>
                  </a:extLst>
                </p:cNvPr>
                <p:cNvSpPr txBox="1"/>
                <p:nvPr/>
              </p:nvSpPr>
              <p:spPr>
                <a:xfrm>
                  <a:off x="3378712" y="3266678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19A900-E458-3D42-BD1A-E6FF796A1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2" y="3266678"/>
                  <a:ext cx="46948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2235E0-AFB8-0144-8079-FEE5245CBBA2}"/>
                    </a:ext>
                  </a:extLst>
                </p:cNvPr>
                <p:cNvSpPr txBox="1"/>
                <p:nvPr/>
              </p:nvSpPr>
              <p:spPr>
                <a:xfrm>
                  <a:off x="3233074" y="2476782"/>
                  <a:ext cx="4283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2235E0-AFB8-0144-8079-FEE5245CB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074" y="2476782"/>
                  <a:ext cx="42832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2AE5C0-683A-7F46-9682-C2E7E1403E04}"/>
                    </a:ext>
                  </a:extLst>
                </p:cNvPr>
                <p:cNvSpPr txBox="1"/>
                <p:nvPr/>
              </p:nvSpPr>
              <p:spPr>
                <a:xfrm>
                  <a:off x="1699850" y="3266678"/>
                  <a:ext cx="4884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2AE5C0-683A-7F46-9682-C2E7E1403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850" y="3266678"/>
                  <a:ext cx="48846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D809F0-6D51-1E46-8EA7-2A4FBC6298A5}"/>
                    </a:ext>
                  </a:extLst>
                </p:cNvPr>
                <p:cNvSpPr txBox="1"/>
                <p:nvPr/>
              </p:nvSpPr>
              <p:spPr>
                <a:xfrm>
                  <a:off x="1575353" y="1761737"/>
                  <a:ext cx="5992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D809F0-6D51-1E46-8EA7-2A4FBC629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353" y="1761737"/>
                  <a:ext cx="59920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BDCD4F8-F292-BA47-AA7F-27BA8ADE01AB}"/>
                    </a:ext>
                  </a:extLst>
                </p:cNvPr>
                <p:cNvSpPr txBox="1"/>
                <p:nvPr/>
              </p:nvSpPr>
              <p:spPr>
                <a:xfrm>
                  <a:off x="7133326" y="3266413"/>
                  <a:ext cx="495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BDCD4F8-F292-BA47-AA7F-27BA8ADE0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26" y="3266413"/>
                  <a:ext cx="4955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87DBCD5-C90E-544C-BB9E-66BA718A616B}"/>
                    </a:ext>
                  </a:extLst>
                </p:cNvPr>
                <p:cNvSpPr txBox="1"/>
                <p:nvPr/>
              </p:nvSpPr>
              <p:spPr>
                <a:xfrm>
                  <a:off x="6977813" y="2570392"/>
                  <a:ext cx="6063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87DBCD5-C90E-544C-BB9E-66BA718A6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813" y="2570392"/>
                  <a:ext cx="60632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FDBDC14-B6ED-D94E-BB39-97407F3FFE81}"/>
                    </a:ext>
                  </a:extLst>
                </p:cNvPr>
                <p:cNvSpPr txBox="1"/>
                <p:nvPr/>
              </p:nvSpPr>
              <p:spPr>
                <a:xfrm>
                  <a:off x="3905492" y="2790478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FDBDC14-B6ED-D94E-BB39-97407F3FF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92" y="2790478"/>
                  <a:ext cx="42351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8E7C8D5-27F4-9E47-B16D-83F81123AC56}"/>
                    </a:ext>
                  </a:extLst>
                </p:cNvPr>
                <p:cNvSpPr txBox="1"/>
                <p:nvPr/>
              </p:nvSpPr>
              <p:spPr>
                <a:xfrm>
                  <a:off x="5953069" y="3975420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8E7C8D5-27F4-9E47-B16D-83F81123A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069" y="3975420"/>
                  <a:ext cx="50366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B6E6163-9311-7F4D-B919-1E2FB3A9516F}"/>
                    </a:ext>
                  </a:extLst>
                </p:cNvPr>
                <p:cNvSpPr txBox="1"/>
                <p:nvPr/>
              </p:nvSpPr>
              <p:spPr>
                <a:xfrm>
                  <a:off x="4220535" y="2521353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B6E6163-9311-7F4D-B919-1E2FB3A95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535" y="2521353"/>
                  <a:ext cx="423513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66C611-A930-504C-9641-81A8D3A07797}"/>
                    </a:ext>
                  </a:extLst>
                </p:cNvPr>
                <p:cNvSpPr txBox="1"/>
                <p:nvPr/>
              </p:nvSpPr>
              <p:spPr>
                <a:xfrm>
                  <a:off x="5794452" y="2819929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66C611-A930-504C-9641-81A8D3A07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452" y="2819929"/>
                  <a:ext cx="503664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5A8241-F77B-604A-8C86-F509F45E8E81}"/>
                    </a:ext>
                  </a:extLst>
                </p:cNvPr>
                <p:cNvSpPr txBox="1"/>
                <p:nvPr/>
              </p:nvSpPr>
              <p:spPr>
                <a:xfrm>
                  <a:off x="5463229" y="2234738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5A8241-F77B-604A-8C86-F509F45E8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229" y="2234738"/>
                  <a:ext cx="423513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64BA03F-FD9B-2C4A-9DED-E431960FCB82}"/>
                    </a:ext>
                  </a:extLst>
                </p:cNvPr>
                <p:cNvSpPr txBox="1"/>
                <p:nvPr/>
              </p:nvSpPr>
              <p:spPr>
                <a:xfrm>
                  <a:off x="9374854" y="3539939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64BA03F-FD9B-2C4A-9DED-E431960FC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854" y="3539939"/>
                  <a:ext cx="503664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8A412EF-54AD-704F-86D5-D080E0B447CB}"/>
                    </a:ext>
                  </a:extLst>
                </p:cNvPr>
                <p:cNvSpPr txBox="1"/>
                <p:nvPr/>
              </p:nvSpPr>
              <p:spPr>
                <a:xfrm>
                  <a:off x="6440339" y="1445252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8A412EF-54AD-704F-86D5-D080E0B44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39" y="1445252"/>
                  <a:ext cx="423513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25C0D35-A139-D848-A36E-417C74510BD6}"/>
                    </a:ext>
                  </a:extLst>
                </p:cNvPr>
                <p:cNvSpPr txBox="1"/>
                <p:nvPr/>
              </p:nvSpPr>
              <p:spPr>
                <a:xfrm>
                  <a:off x="9334251" y="1045619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25C0D35-A139-D848-A36E-417C74510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1" y="1045619"/>
                  <a:ext cx="50366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054DDBA-AD04-124F-A5E4-3C2833413358}"/>
                    </a:ext>
                  </a:extLst>
                </p:cNvPr>
                <p:cNvSpPr txBox="1"/>
                <p:nvPr/>
              </p:nvSpPr>
              <p:spPr>
                <a:xfrm>
                  <a:off x="4789896" y="881129"/>
                  <a:ext cx="5541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054DDBA-AD04-124F-A5E4-3C2833413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96" y="881129"/>
                  <a:ext cx="554190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53EEA04-EF05-844D-B8AB-A564F1EA0F4A}"/>
                    </a:ext>
                  </a:extLst>
                </p:cNvPr>
                <p:cNvSpPr txBox="1"/>
                <p:nvPr/>
              </p:nvSpPr>
              <p:spPr>
                <a:xfrm>
                  <a:off x="8326862" y="957641"/>
                  <a:ext cx="5613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53EEA04-EF05-844D-B8AB-A564F1EA0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6862" y="957641"/>
                  <a:ext cx="561308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389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24E51F5-DE42-104A-8A43-3951F3B6B8B0}"/>
              </a:ext>
            </a:extLst>
          </p:cNvPr>
          <p:cNvGrpSpPr/>
          <p:nvPr/>
        </p:nvGrpSpPr>
        <p:grpSpPr>
          <a:xfrm>
            <a:off x="1698211" y="840685"/>
            <a:ext cx="13163560" cy="4621817"/>
            <a:chOff x="202185" y="840685"/>
            <a:chExt cx="13163560" cy="46218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B4FA74-8A9D-CF48-B6A6-B6F1BB269446}"/>
                </a:ext>
              </a:extLst>
            </p:cNvPr>
            <p:cNvGrpSpPr/>
            <p:nvPr/>
          </p:nvGrpSpPr>
          <p:grpSpPr>
            <a:xfrm>
              <a:off x="10724070" y="1324456"/>
              <a:ext cx="784485" cy="4088352"/>
              <a:chOff x="6096000" y="1926555"/>
              <a:chExt cx="1425260" cy="2565021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BC320E12-521F-714F-8CD8-A8F1B06DEC61}"/>
                  </a:ext>
                </a:extLst>
              </p:cNvPr>
              <p:cNvSpPr/>
              <p:nvPr/>
            </p:nvSpPr>
            <p:spPr>
              <a:xfrm>
                <a:off x="6096000" y="1961690"/>
                <a:ext cx="636454" cy="2529886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8E3E3A34-6DC3-714B-9646-627DA68F4F64}"/>
                  </a:ext>
                </a:extLst>
              </p:cNvPr>
              <p:cNvSpPr/>
              <p:nvPr/>
            </p:nvSpPr>
            <p:spPr>
              <a:xfrm flipH="1">
                <a:off x="6884806" y="1953196"/>
                <a:ext cx="636454" cy="2529886"/>
              </a:xfrm>
              <a:prstGeom prst="arc">
                <a:avLst>
                  <a:gd name="adj1" fmla="val 16200000"/>
                  <a:gd name="adj2" fmla="val 525612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2D7B3DC-1D8B-E349-A29D-2A4311162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478" y="4371865"/>
                <a:ext cx="684303" cy="84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0D8C213-CD4F-054C-9D2A-147839C57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478" y="1948769"/>
                <a:ext cx="684304" cy="84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049C8556-68B5-F44B-8BBD-51D77A444E65}"/>
                  </a:ext>
                </a:extLst>
              </p:cNvPr>
              <p:cNvCxnSpPr/>
              <p:nvPr/>
            </p:nvCxnSpPr>
            <p:spPr>
              <a:xfrm>
                <a:off x="6810820" y="1926555"/>
                <a:ext cx="0" cy="2466876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F95ED8-73C7-AC4D-960B-ACA7AD510DCE}"/>
                </a:ext>
              </a:extLst>
            </p:cNvPr>
            <p:cNvGrpSpPr/>
            <p:nvPr/>
          </p:nvGrpSpPr>
          <p:grpSpPr>
            <a:xfrm>
              <a:off x="6527224" y="1347702"/>
              <a:ext cx="193966" cy="4114800"/>
              <a:chOff x="3178821" y="1961690"/>
              <a:chExt cx="737981" cy="253838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BE1385F-8163-E246-B144-54AAED9E86A9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7C202BD9-A27F-4345-B3AB-1564E30F7808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4759CBB6-024B-7D4A-A318-FF4A0C845522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D8891A7-DCD7-F042-A01F-51AC1192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8ED84C0-B5E1-7E4F-9DBB-71264B1DD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950CA0-D294-1047-8E2C-C33E0CB4B876}"/>
                  </a:ext>
                </a:extLst>
              </p:cNvPr>
              <p:cNvCxnSpPr/>
              <p:nvPr/>
            </p:nvCxnSpPr>
            <p:spPr>
              <a:xfrm>
                <a:off x="3539225" y="1966511"/>
                <a:ext cx="0" cy="2533559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DD738-5B44-EC4B-96A7-B7323147732C}"/>
                </a:ext>
              </a:extLst>
            </p:cNvPr>
            <p:cNvCxnSpPr/>
            <p:nvPr/>
          </p:nvCxnSpPr>
          <p:spPr>
            <a:xfrm>
              <a:off x="347763" y="3370924"/>
              <a:ext cx="127101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5AC12B-9530-E245-91B2-313B54A4DED2}"/>
                </a:ext>
              </a:extLst>
            </p:cNvPr>
            <p:cNvCxnSpPr/>
            <p:nvPr/>
          </p:nvCxnSpPr>
          <p:spPr>
            <a:xfrm>
              <a:off x="2988316" y="3217623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1F770-33E4-D245-9C52-741B06091280}"/>
                </a:ext>
              </a:extLst>
            </p:cNvPr>
            <p:cNvCxnSpPr/>
            <p:nvPr/>
          </p:nvCxnSpPr>
          <p:spPr>
            <a:xfrm>
              <a:off x="10274367" y="3231016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FB3A6-4841-504A-9FF8-7D9609A3F83C}"/>
                </a:ext>
              </a:extLst>
            </p:cNvPr>
            <p:cNvCxnSpPr/>
            <p:nvPr/>
          </p:nvCxnSpPr>
          <p:spPr>
            <a:xfrm>
              <a:off x="9328243" y="3242168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ED77FF-33C7-2B4E-8E5D-E6B9CE1ECDB3}"/>
                </a:ext>
              </a:extLst>
            </p:cNvPr>
            <p:cNvCxnSpPr/>
            <p:nvPr/>
          </p:nvCxnSpPr>
          <p:spPr>
            <a:xfrm>
              <a:off x="12922900" y="3253363"/>
              <a:ext cx="0" cy="279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195EBA-83BE-8243-80CE-79192DD2EE84}"/>
                    </a:ext>
                  </a:extLst>
                </p:cNvPr>
                <p:cNvSpPr txBox="1"/>
                <p:nvPr/>
              </p:nvSpPr>
              <p:spPr>
                <a:xfrm>
                  <a:off x="2673947" y="3507017"/>
                  <a:ext cx="6840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195EBA-83BE-8243-80CE-79192DD2E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47" y="3507017"/>
                  <a:ext cx="684033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019BB7-878B-1D48-A297-BF162C530563}"/>
                    </a:ext>
                  </a:extLst>
                </p:cNvPr>
                <p:cNvSpPr txBox="1"/>
                <p:nvPr/>
              </p:nvSpPr>
              <p:spPr>
                <a:xfrm>
                  <a:off x="10088953" y="3449013"/>
                  <a:ext cx="6911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019BB7-878B-1D48-A297-BF162C530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953" y="3449013"/>
                  <a:ext cx="69115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894660-84F3-814B-BDD1-21F30CD77CBF}"/>
                    </a:ext>
                  </a:extLst>
                </p:cNvPr>
                <p:cNvSpPr txBox="1"/>
                <p:nvPr/>
              </p:nvSpPr>
              <p:spPr>
                <a:xfrm>
                  <a:off x="9112370" y="3475155"/>
                  <a:ext cx="6840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894660-84F3-814B-BDD1-21F30CD77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370" y="3475155"/>
                  <a:ext cx="68403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D24E2A-9AD0-754B-89DB-F4C5A9DD6162}"/>
                    </a:ext>
                  </a:extLst>
                </p:cNvPr>
                <p:cNvSpPr txBox="1"/>
                <p:nvPr/>
              </p:nvSpPr>
              <p:spPr>
                <a:xfrm>
                  <a:off x="12674594" y="3475155"/>
                  <a:ext cx="6911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D24E2A-9AD0-754B-89DB-F4C5A9DD6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74594" y="3475155"/>
                  <a:ext cx="69115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BD3530-078A-3F48-8A8B-7A1D8F3E3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937" y="2682995"/>
              <a:ext cx="0" cy="6990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A20AF5-E289-734D-A8E1-1161F0BE14E9}"/>
                </a:ext>
              </a:extLst>
            </p:cNvPr>
            <p:cNvCxnSpPr>
              <a:cxnSpLocks/>
            </p:cNvCxnSpPr>
            <p:nvPr/>
          </p:nvCxnSpPr>
          <p:spPr>
            <a:xfrm>
              <a:off x="4352302" y="2742289"/>
              <a:ext cx="6384329" cy="179881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F76F5B-CA1E-DD48-9C23-1D09A7BF7D8B}"/>
                </a:ext>
              </a:extLst>
            </p:cNvPr>
            <p:cNvCxnSpPr/>
            <p:nvPr/>
          </p:nvCxnSpPr>
          <p:spPr>
            <a:xfrm>
              <a:off x="4358937" y="2711978"/>
              <a:ext cx="2286000" cy="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CB11ED5-FF02-CC42-B46A-F04F08CE7B0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251924" y="2664085"/>
              <a:ext cx="4663440" cy="834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AB0AAC-6B9D-9049-8B90-FEF29D5AA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5" y="1620171"/>
              <a:ext cx="0" cy="17373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A86897-165F-4D46-8131-2E2585423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930" y="3073981"/>
              <a:ext cx="0" cy="3200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19A900-E458-3D42-BD1A-E6FF796A12B2}"/>
                    </a:ext>
                  </a:extLst>
                </p:cNvPr>
                <p:cNvSpPr txBox="1"/>
                <p:nvPr/>
              </p:nvSpPr>
              <p:spPr>
                <a:xfrm>
                  <a:off x="4031134" y="3315266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19A900-E458-3D42-BD1A-E6FF796A1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134" y="3315266"/>
                  <a:ext cx="46948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2235E0-AFB8-0144-8079-FEE5245CBBA2}"/>
                    </a:ext>
                  </a:extLst>
                </p:cNvPr>
                <p:cNvSpPr txBox="1"/>
                <p:nvPr/>
              </p:nvSpPr>
              <p:spPr>
                <a:xfrm>
                  <a:off x="3942232" y="2588087"/>
                  <a:ext cx="4283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2235E0-AFB8-0144-8079-FEE5245CB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232" y="2588087"/>
                  <a:ext cx="42832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2AE5C0-683A-7F46-9682-C2E7E1403E04}"/>
                    </a:ext>
                  </a:extLst>
                </p:cNvPr>
                <p:cNvSpPr txBox="1"/>
                <p:nvPr/>
              </p:nvSpPr>
              <p:spPr>
                <a:xfrm>
                  <a:off x="267718" y="3327998"/>
                  <a:ext cx="4884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2AE5C0-683A-7F46-9682-C2E7E1403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18" y="3327998"/>
                  <a:ext cx="48846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D809F0-6D51-1E46-8EA7-2A4FBC6298A5}"/>
                    </a:ext>
                  </a:extLst>
                </p:cNvPr>
                <p:cNvSpPr txBox="1"/>
                <p:nvPr/>
              </p:nvSpPr>
              <p:spPr>
                <a:xfrm>
                  <a:off x="202185" y="1208359"/>
                  <a:ext cx="5992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D809F0-6D51-1E46-8EA7-2A4FBC629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85" y="1208359"/>
                  <a:ext cx="59920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BDCD4F8-F292-BA47-AA7F-27BA8ADE01AB}"/>
                    </a:ext>
                  </a:extLst>
                </p:cNvPr>
                <p:cNvSpPr txBox="1"/>
                <p:nvPr/>
              </p:nvSpPr>
              <p:spPr>
                <a:xfrm>
                  <a:off x="9460806" y="3291151"/>
                  <a:ext cx="495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BDCD4F8-F292-BA47-AA7F-27BA8ADE0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806" y="3291151"/>
                  <a:ext cx="4955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87DBCD5-C90E-544C-BB9E-66BA718A616B}"/>
                    </a:ext>
                  </a:extLst>
                </p:cNvPr>
                <p:cNvSpPr txBox="1"/>
                <p:nvPr/>
              </p:nvSpPr>
              <p:spPr>
                <a:xfrm>
                  <a:off x="9292189" y="2581761"/>
                  <a:ext cx="6063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87DBCD5-C90E-544C-BB9E-66BA718A6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2189" y="2581761"/>
                  <a:ext cx="60632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FDBDC14-B6ED-D94E-BB39-97407F3FFE81}"/>
                    </a:ext>
                  </a:extLst>
                </p:cNvPr>
                <p:cNvSpPr txBox="1"/>
                <p:nvPr/>
              </p:nvSpPr>
              <p:spPr>
                <a:xfrm>
                  <a:off x="5515294" y="2824055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FDBDC14-B6ED-D94E-BB39-97407F3FF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5294" y="2824055"/>
                  <a:ext cx="42351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8E7C8D5-27F4-9E47-B16D-83F81123AC56}"/>
                    </a:ext>
                  </a:extLst>
                </p:cNvPr>
                <p:cNvSpPr txBox="1"/>
                <p:nvPr/>
              </p:nvSpPr>
              <p:spPr>
                <a:xfrm>
                  <a:off x="7562871" y="4008997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8E7C8D5-27F4-9E47-B16D-83F81123A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871" y="4008997"/>
                  <a:ext cx="50366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B6E6163-9311-7F4D-B919-1E2FB3A9516F}"/>
                    </a:ext>
                  </a:extLst>
                </p:cNvPr>
                <p:cNvSpPr txBox="1"/>
                <p:nvPr/>
              </p:nvSpPr>
              <p:spPr>
                <a:xfrm>
                  <a:off x="5830337" y="2554930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B6E6163-9311-7F4D-B919-1E2FB3A95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337" y="2554930"/>
                  <a:ext cx="423513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66C611-A930-504C-9641-81A8D3A07797}"/>
                    </a:ext>
                  </a:extLst>
                </p:cNvPr>
                <p:cNvSpPr txBox="1"/>
                <p:nvPr/>
              </p:nvSpPr>
              <p:spPr>
                <a:xfrm>
                  <a:off x="7404254" y="2853506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66C611-A930-504C-9641-81A8D3A07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254" y="2853506"/>
                  <a:ext cx="503664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5A8241-F77B-604A-8C86-F509F45E8E81}"/>
                    </a:ext>
                  </a:extLst>
                </p:cNvPr>
                <p:cNvSpPr txBox="1"/>
                <p:nvPr/>
              </p:nvSpPr>
              <p:spPr>
                <a:xfrm>
                  <a:off x="7073031" y="2268315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95A8241-F77B-604A-8C86-F509F45E8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031" y="2268315"/>
                  <a:ext cx="423513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8A412EF-54AD-704F-86D5-D080E0B447CB}"/>
                    </a:ext>
                  </a:extLst>
                </p:cNvPr>
                <p:cNvSpPr txBox="1"/>
                <p:nvPr/>
              </p:nvSpPr>
              <p:spPr>
                <a:xfrm>
                  <a:off x="4344119" y="1269814"/>
                  <a:ext cx="423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8A412EF-54AD-704F-86D5-D080E0B44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19" y="1269814"/>
                  <a:ext cx="423513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054DDBA-AD04-124F-A5E4-3C2833413358}"/>
                    </a:ext>
                  </a:extLst>
                </p:cNvPr>
                <p:cNvSpPr txBox="1"/>
                <p:nvPr/>
              </p:nvSpPr>
              <p:spPr>
                <a:xfrm>
                  <a:off x="6399698" y="914706"/>
                  <a:ext cx="5541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054DDBA-AD04-124F-A5E4-3C2833413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698" y="914706"/>
                  <a:ext cx="554190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53EEA04-EF05-844D-B8AB-A564F1EA0F4A}"/>
                    </a:ext>
                  </a:extLst>
                </p:cNvPr>
                <p:cNvSpPr txBox="1"/>
                <p:nvPr/>
              </p:nvSpPr>
              <p:spPr>
                <a:xfrm>
                  <a:off x="10880491" y="840685"/>
                  <a:ext cx="5613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53EEA04-EF05-844D-B8AB-A564F1EA0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491" y="840685"/>
                  <a:ext cx="561308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5EDA0B-99DE-2144-9F0B-18D92A7913A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09051" y="1650753"/>
              <a:ext cx="6368034" cy="179423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6BC209-CC2F-5D44-9C76-81534B57576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52150" y="1631773"/>
              <a:ext cx="11328642" cy="1828800"/>
            </a:xfrm>
            <a:prstGeom prst="line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6FB052F-9D1E-E947-86BB-B2A7C9C58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51" y="1646166"/>
              <a:ext cx="10698480" cy="0"/>
            </a:xfrm>
            <a:prstGeom prst="line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CBFF06-1293-3841-A2FF-D49B5142DB5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43715" y="1646166"/>
              <a:ext cx="6131618" cy="109728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3BD72B-D1BC-714F-A3A7-9FBABC556FC9}"/>
                </a:ext>
              </a:extLst>
            </p:cNvPr>
            <p:cNvCxnSpPr/>
            <p:nvPr/>
          </p:nvCxnSpPr>
          <p:spPr>
            <a:xfrm flipV="1">
              <a:off x="9328243" y="1666679"/>
              <a:ext cx="1829998" cy="1704621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A63227-D382-1449-8CE9-F4F5CEFC568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995236" y="1355517"/>
              <a:ext cx="490828" cy="457200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6882119-4DD9-B940-B80E-8EA7CAD6CC9A}"/>
                    </a:ext>
                  </a:extLst>
                </p:cNvPr>
                <p:cNvSpPr txBox="1"/>
                <p:nvPr/>
              </p:nvSpPr>
              <p:spPr>
                <a:xfrm>
                  <a:off x="11257045" y="1379166"/>
                  <a:ext cx="431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en-US" sz="2400" dirty="0"/>
                    <a:t>’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6882119-4DD9-B940-B80E-8EA7CAD6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7045" y="1379166"/>
                  <a:ext cx="431528" cy="461665"/>
                </a:xfrm>
                <a:prstGeom prst="rect">
                  <a:avLst/>
                </a:prstGeom>
                <a:blipFill>
                  <a:blip r:embed="rId20"/>
                  <a:stretch>
                    <a:fillRect l="-2857" t="-8108" r="-20000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C51DF56-4AB3-C942-ACC8-0952090A04F2}"/>
                    </a:ext>
                  </a:extLst>
                </p:cNvPr>
                <p:cNvSpPr txBox="1"/>
                <p:nvPr/>
              </p:nvSpPr>
              <p:spPr>
                <a:xfrm>
                  <a:off x="11479557" y="3456129"/>
                  <a:ext cx="5036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C51DF56-4AB3-C942-ACC8-0952090A0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9557" y="3456129"/>
                  <a:ext cx="503664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4558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B4FA74-8A9D-CF48-B6A6-B6F1BB269446}"/>
              </a:ext>
            </a:extLst>
          </p:cNvPr>
          <p:cNvGrpSpPr/>
          <p:nvPr/>
        </p:nvGrpSpPr>
        <p:grpSpPr>
          <a:xfrm>
            <a:off x="8215272" y="1032920"/>
            <a:ext cx="784485" cy="4663440"/>
            <a:chOff x="6096000" y="1926555"/>
            <a:chExt cx="1425260" cy="2565021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C320E12-521F-714F-8CD8-A8F1B06DEC61}"/>
                </a:ext>
              </a:extLst>
            </p:cNvPr>
            <p:cNvSpPr/>
            <p:nvPr/>
          </p:nvSpPr>
          <p:spPr>
            <a:xfrm>
              <a:off x="6096000" y="1961690"/>
              <a:ext cx="636454" cy="2529886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E3E3A34-6DC3-714B-9646-627DA68F4F64}"/>
                </a:ext>
              </a:extLst>
            </p:cNvPr>
            <p:cNvSpPr/>
            <p:nvPr/>
          </p:nvSpPr>
          <p:spPr>
            <a:xfrm flipH="1">
              <a:off x="6884806" y="1953196"/>
              <a:ext cx="636454" cy="2529886"/>
            </a:xfrm>
            <a:prstGeom prst="arc">
              <a:avLst>
                <a:gd name="adj1" fmla="val 16200000"/>
                <a:gd name="adj2" fmla="val 525612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2D7B3DC-1D8B-E349-A29D-2A4311162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478" y="4371865"/>
              <a:ext cx="684303" cy="8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D8C213-CD4F-054C-9D2A-147839C57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478" y="1948769"/>
              <a:ext cx="684304" cy="8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9C8556-68B5-F44B-8BBD-51D77A444E65}"/>
                </a:ext>
              </a:extLst>
            </p:cNvPr>
            <p:cNvCxnSpPr/>
            <p:nvPr/>
          </p:nvCxnSpPr>
          <p:spPr>
            <a:xfrm>
              <a:off x="6810820" y="1926555"/>
              <a:ext cx="0" cy="2466876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F95ED8-73C7-AC4D-960B-ACA7AD510DCE}"/>
              </a:ext>
            </a:extLst>
          </p:cNvPr>
          <p:cNvGrpSpPr/>
          <p:nvPr/>
        </p:nvGrpSpPr>
        <p:grpSpPr>
          <a:xfrm>
            <a:off x="4917422" y="1314125"/>
            <a:ext cx="193966" cy="4114800"/>
            <a:chOff x="3178821" y="1961690"/>
            <a:chExt cx="737981" cy="25383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BE1385F-8163-E246-B144-54AAED9E86A9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7C202BD9-A27F-4345-B3AB-1564E30F7808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4759CBB6-024B-7D4A-A318-FF4A0C845522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D8891A7-DCD7-F042-A01F-51AC1192D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8ED84C0-B5E1-7E4F-9DBB-71264B1D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950CA0-D294-1047-8E2C-C33E0CB4B876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9DD738-5B44-EC4B-96A7-B7323147732C}"/>
              </a:ext>
            </a:extLst>
          </p:cNvPr>
          <p:cNvCxnSpPr/>
          <p:nvPr/>
        </p:nvCxnSpPr>
        <p:spPr>
          <a:xfrm>
            <a:off x="671693" y="3337347"/>
            <a:ext cx="113385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AC12B-9530-E245-91B2-313B54A4DED2}"/>
              </a:ext>
            </a:extLst>
          </p:cNvPr>
          <p:cNvCxnSpPr/>
          <p:nvPr/>
        </p:nvCxnSpPr>
        <p:spPr>
          <a:xfrm>
            <a:off x="2571038" y="3188705"/>
            <a:ext cx="0" cy="279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51F770-33E4-D245-9C52-741B06091280}"/>
              </a:ext>
            </a:extLst>
          </p:cNvPr>
          <p:cNvCxnSpPr/>
          <p:nvPr/>
        </p:nvCxnSpPr>
        <p:spPr>
          <a:xfrm>
            <a:off x="7746304" y="3153343"/>
            <a:ext cx="0" cy="279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BFB3A6-4841-504A-9FF8-7D9609A3F83C}"/>
              </a:ext>
            </a:extLst>
          </p:cNvPr>
          <p:cNvCxnSpPr/>
          <p:nvPr/>
        </p:nvCxnSpPr>
        <p:spPr>
          <a:xfrm>
            <a:off x="6939328" y="3177911"/>
            <a:ext cx="0" cy="279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ED77FF-33C7-2B4E-8E5D-E6B9CE1ECDB3}"/>
              </a:ext>
            </a:extLst>
          </p:cNvPr>
          <p:cNvCxnSpPr/>
          <p:nvPr/>
        </p:nvCxnSpPr>
        <p:spPr>
          <a:xfrm>
            <a:off x="10207913" y="3190505"/>
            <a:ext cx="0" cy="279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195EBA-83BE-8243-80CE-79192DD2EE84}"/>
                  </a:ext>
                </a:extLst>
              </p:cNvPr>
              <p:cNvSpPr txBox="1"/>
              <p:nvPr/>
            </p:nvSpPr>
            <p:spPr>
              <a:xfrm>
                <a:off x="2340886" y="3380235"/>
                <a:ext cx="6840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195EBA-83BE-8243-80CE-79192DD2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86" y="3380235"/>
                <a:ext cx="684033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019BB7-878B-1D48-A297-BF162C530563}"/>
                  </a:ext>
                </a:extLst>
              </p:cNvPr>
              <p:cNvSpPr txBox="1"/>
              <p:nvPr/>
            </p:nvSpPr>
            <p:spPr>
              <a:xfrm>
                <a:off x="7515920" y="3371340"/>
                <a:ext cx="691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019BB7-878B-1D48-A297-BF162C5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920" y="3371340"/>
                <a:ext cx="69115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894660-84F3-814B-BDD1-21F30CD77CBF}"/>
                  </a:ext>
                </a:extLst>
              </p:cNvPr>
              <p:cNvSpPr txBox="1"/>
              <p:nvPr/>
            </p:nvSpPr>
            <p:spPr>
              <a:xfrm>
                <a:off x="6723455" y="3410898"/>
                <a:ext cx="6840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894660-84F3-814B-BDD1-21F30CD77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5" y="3410898"/>
                <a:ext cx="684033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D24E2A-9AD0-754B-89DB-F4C5A9DD6162}"/>
                  </a:ext>
                </a:extLst>
              </p:cNvPr>
              <p:cNvSpPr txBox="1"/>
              <p:nvPr/>
            </p:nvSpPr>
            <p:spPr>
              <a:xfrm>
                <a:off x="9959607" y="3337347"/>
                <a:ext cx="691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D24E2A-9AD0-754B-89DB-F4C5A9DD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07" y="3337347"/>
                <a:ext cx="6911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BD3530-078A-3F48-8A8B-7A1D8F3E3C6D}"/>
              </a:ext>
            </a:extLst>
          </p:cNvPr>
          <p:cNvCxnSpPr>
            <a:cxnSpLocks/>
          </p:cNvCxnSpPr>
          <p:nvPr/>
        </p:nvCxnSpPr>
        <p:spPr>
          <a:xfrm flipH="1" flipV="1">
            <a:off x="678756" y="2371169"/>
            <a:ext cx="26596" cy="993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AB0AAC-6B9D-9049-8B90-FEF29D5AA5A1}"/>
              </a:ext>
            </a:extLst>
          </p:cNvPr>
          <p:cNvCxnSpPr>
            <a:cxnSpLocks/>
          </p:cNvCxnSpPr>
          <p:nvPr/>
        </p:nvCxnSpPr>
        <p:spPr>
          <a:xfrm>
            <a:off x="11786737" y="3317819"/>
            <a:ext cx="0" cy="15087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4153BE-27E5-C442-A0C2-97D0F4C9636D}"/>
              </a:ext>
            </a:extLst>
          </p:cNvPr>
          <p:cNvCxnSpPr>
            <a:cxnSpLocks/>
          </p:cNvCxnSpPr>
          <p:nvPr/>
        </p:nvCxnSpPr>
        <p:spPr>
          <a:xfrm>
            <a:off x="4561327" y="1451695"/>
            <a:ext cx="7252007" cy="333466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6A86897-165F-4D46-8131-2E2585423041}"/>
              </a:ext>
            </a:extLst>
          </p:cNvPr>
          <p:cNvCxnSpPr>
            <a:cxnSpLocks/>
          </p:cNvCxnSpPr>
          <p:nvPr/>
        </p:nvCxnSpPr>
        <p:spPr>
          <a:xfrm flipV="1">
            <a:off x="9691222" y="2335972"/>
            <a:ext cx="0" cy="14630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9A900-E458-3D42-BD1A-E6FF796A12B2}"/>
                  </a:ext>
                </a:extLst>
              </p:cNvPr>
              <p:cNvSpPr txBox="1"/>
              <p:nvPr/>
            </p:nvSpPr>
            <p:spPr>
              <a:xfrm>
                <a:off x="409740" y="3278781"/>
                <a:ext cx="469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9A900-E458-3D42-BD1A-E6FF796A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0" y="3278781"/>
                <a:ext cx="4694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2235E0-AFB8-0144-8079-FEE5245CBBA2}"/>
                  </a:ext>
                </a:extLst>
              </p:cNvPr>
              <p:cNvSpPr txBox="1"/>
              <p:nvPr/>
            </p:nvSpPr>
            <p:spPr>
              <a:xfrm>
                <a:off x="243371" y="2545534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2235E0-AFB8-0144-8079-FEE5245CB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1" y="2545534"/>
                <a:ext cx="4283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2AE5C0-683A-7F46-9682-C2E7E1403E04}"/>
                  </a:ext>
                </a:extLst>
              </p:cNvPr>
              <p:cNvSpPr txBox="1"/>
              <p:nvPr/>
            </p:nvSpPr>
            <p:spPr>
              <a:xfrm>
                <a:off x="11585986" y="2859540"/>
                <a:ext cx="488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2AE5C0-683A-7F46-9682-C2E7E140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986" y="2859540"/>
                <a:ext cx="488467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D809F0-6D51-1E46-8EA7-2A4FBC6298A5}"/>
                  </a:ext>
                </a:extLst>
              </p:cNvPr>
              <p:cNvSpPr txBox="1"/>
              <p:nvPr/>
            </p:nvSpPr>
            <p:spPr>
              <a:xfrm>
                <a:off x="11486648" y="4811956"/>
                <a:ext cx="5992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D809F0-6D51-1E46-8EA7-2A4FBC62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648" y="4811956"/>
                <a:ext cx="599203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DCD4F8-F292-BA47-AA7F-27BA8ADE01AB}"/>
                  </a:ext>
                </a:extLst>
              </p:cNvPr>
              <p:cNvSpPr txBox="1"/>
              <p:nvPr/>
            </p:nvSpPr>
            <p:spPr>
              <a:xfrm>
                <a:off x="5440187" y="3249124"/>
                <a:ext cx="495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DCD4F8-F292-BA47-AA7F-27BA8ADE0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87" y="3249124"/>
                <a:ext cx="495584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7DBCD5-C90E-544C-BB9E-66BA718A616B}"/>
                  </a:ext>
                </a:extLst>
              </p:cNvPr>
              <p:cNvSpPr txBox="1"/>
              <p:nvPr/>
            </p:nvSpPr>
            <p:spPr>
              <a:xfrm>
                <a:off x="5312852" y="1406009"/>
                <a:ext cx="606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7DBCD5-C90E-544C-BB9E-66BA718A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52" y="1406009"/>
                <a:ext cx="606320" cy="461665"/>
              </a:xfrm>
              <a:prstGeom prst="rect">
                <a:avLst/>
              </a:prstGeom>
              <a:blipFill>
                <a:blip r:embed="rId11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FDBDC14-B6ED-D94E-BB39-97407F3FFE81}"/>
                  </a:ext>
                </a:extLst>
              </p:cNvPr>
              <p:cNvSpPr txBox="1"/>
              <p:nvPr/>
            </p:nvSpPr>
            <p:spPr>
              <a:xfrm>
                <a:off x="3636205" y="3147576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FDBDC14-B6ED-D94E-BB39-97407F3FF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05" y="3147576"/>
                <a:ext cx="42351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E7C8D5-27F4-9E47-B16D-83F81123AC56}"/>
                  </a:ext>
                </a:extLst>
              </p:cNvPr>
              <p:cNvSpPr txBox="1"/>
              <p:nvPr/>
            </p:nvSpPr>
            <p:spPr>
              <a:xfrm>
                <a:off x="6148128" y="3618248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E7C8D5-27F4-9E47-B16D-83F81123A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28" y="3618248"/>
                <a:ext cx="50366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6E6163-9311-7F4D-B919-1E2FB3A9516F}"/>
                  </a:ext>
                </a:extLst>
              </p:cNvPr>
              <p:cNvSpPr txBox="1"/>
              <p:nvPr/>
            </p:nvSpPr>
            <p:spPr>
              <a:xfrm>
                <a:off x="4098766" y="2857546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6E6163-9311-7F4D-B919-1E2FB3A95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66" y="2857546"/>
                <a:ext cx="4235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66C611-A930-504C-9641-81A8D3A07797}"/>
                  </a:ext>
                </a:extLst>
              </p:cNvPr>
              <p:cNvSpPr txBox="1"/>
              <p:nvPr/>
            </p:nvSpPr>
            <p:spPr>
              <a:xfrm>
                <a:off x="6084657" y="2451219"/>
                <a:ext cx="563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66C611-A930-504C-9641-81A8D3A07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657" y="2451219"/>
                <a:ext cx="56313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BA03F-FD9B-2C4A-9DED-E431960FCB82}"/>
                  </a:ext>
                </a:extLst>
              </p:cNvPr>
              <p:cNvSpPr txBox="1"/>
              <p:nvPr/>
            </p:nvSpPr>
            <p:spPr>
              <a:xfrm>
                <a:off x="6854368" y="221919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3′′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BA03F-FD9B-2C4A-9DED-E431960FC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68" y="2219198"/>
                <a:ext cx="5838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054DDBA-AD04-124F-A5E4-3C2833413358}"/>
                  </a:ext>
                </a:extLst>
              </p:cNvPr>
              <p:cNvSpPr txBox="1"/>
              <p:nvPr/>
            </p:nvSpPr>
            <p:spPr>
              <a:xfrm>
                <a:off x="4789896" y="881129"/>
                <a:ext cx="554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054DDBA-AD04-124F-A5E4-3C2833413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896" y="881129"/>
                <a:ext cx="554190" cy="461665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3EEA04-EF05-844D-B8AB-A564F1EA0F4A}"/>
                  </a:ext>
                </a:extLst>
              </p:cNvPr>
              <p:cNvSpPr txBox="1"/>
              <p:nvPr/>
            </p:nvSpPr>
            <p:spPr>
              <a:xfrm>
                <a:off x="8351991" y="571255"/>
                <a:ext cx="561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3EEA04-EF05-844D-B8AB-A564F1EA0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991" y="571255"/>
                <a:ext cx="561308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94A23A-CBAE-B343-8979-713500D46D02}"/>
              </a:ext>
            </a:extLst>
          </p:cNvPr>
          <p:cNvCxnSpPr>
            <a:cxnSpLocks/>
          </p:cNvCxnSpPr>
          <p:nvPr/>
        </p:nvCxnSpPr>
        <p:spPr>
          <a:xfrm>
            <a:off x="705352" y="2401149"/>
            <a:ext cx="11751474" cy="257258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36AE3F-2141-8E42-AB4E-938C55ABBC03}"/>
              </a:ext>
            </a:extLst>
          </p:cNvPr>
          <p:cNvCxnSpPr>
            <a:cxnSpLocks/>
          </p:cNvCxnSpPr>
          <p:nvPr/>
        </p:nvCxnSpPr>
        <p:spPr>
          <a:xfrm>
            <a:off x="719928" y="2401149"/>
            <a:ext cx="4347063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A41CCE9-FB54-3848-95DA-8FF005474CAA}"/>
              </a:ext>
            </a:extLst>
          </p:cNvPr>
          <p:cNvCxnSpPr>
            <a:cxnSpLocks noChangeAspect="1"/>
          </p:cNvCxnSpPr>
          <p:nvPr/>
        </p:nvCxnSpPr>
        <p:spPr>
          <a:xfrm>
            <a:off x="5020777" y="2377382"/>
            <a:ext cx="7316148" cy="265176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F5C8CB-5CA6-C240-A5ED-3709773AD5AC}"/>
              </a:ext>
            </a:extLst>
          </p:cNvPr>
          <p:cNvCxnSpPr>
            <a:cxnSpLocks/>
          </p:cNvCxnSpPr>
          <p:nvPr/>
        </p:nvCxnSpPr>
        <p:spPr>
          <a:xfrm flipV="1">
            <a:off x="7146275" y="3337347"/>
            <a:ext cx="3071923" cy="2793630"/>
          </a:xfrm>
          <a:prstGeom prst="line">
            <a:avLst/>
          </a:prstGeom>
          <a:ln w="28575">
            <a:solidFill>
              <a:srgbClr val="0070C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4C145AD-E2ED-9B45-8F60-0520C0C53AE4}"/>
                  </a:ext>
                </a:extLst>
              </p:cNvPr>
              <p:cNvSpPr txBox="1"/>
              <p:nvPr/>
            </p:nvSpPr>
            <p:spPr>
              <a:xfrm>
                <a:off x="7335451" y="5112593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4C145AD-E2ED-9B45-8F60-0520C0C53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51" y="5112593"/>
                <a:ext cx="58381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994729-5A23-E549-867E-048E50B1CD10}"/>
              </a:ext>
            </a:extLst>
          </p:cNvPr>
          <p:cNvCxnSpPr>
            <a:cxnSpLocks/>
          </p:cNvCxnSpPr>
          <p:nvPr/>
        </p:nvCxnSpPr>
        <p:spPr>
          <a:xfrm flipH="1">
            <a:off x="8604515" y="4786363"/>
            <a:ext cx="3227366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0115172-B31A-2C4E-870A-5E29BE31428B}"/>
                  </a:ext>
                </a:extLst>
              </p:cNvPr>
              <p:cNvSpPr txBox="1"/>
              <p:nvPr/>
            </p:nvSpPr>
            <p:spPr>
              <a:xfrm>
                <a:off x="10685277" y="3924706"/>
                <a:ext cx="431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0115172-B31A-2C4E-870A-5E29BE31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277" y="3924706"/>
                <a:ext cx="431528" cy="461665"/>
              </a:xfrm>
              <a:prstGeom prst="rect">
                <a:avLst/>
              </a:prstGeom>
              <a:blipFill>
                <a:blip r:embed="rId20"/>
                <a:stretch>
                  <a:fillRect l="-2857" t="-8108" r="-20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FC369E2-3369-E74A-BC6E-885972FBE4CF}"/>
                  </a:ext>
                </a:extLst>
              </p:cNvPr>
              <p:cNvSpPr txBox="1"/>
              <p:nvPr/>
            </p:nvSpPr>
            <p:spPr>
              <a:xfrm>
                <a:off x="9374241" y="4826016"/>
                <a:ext cx="544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FC369E2-3369-E74A-BC6E-885972FB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241" y="4826016"/>
                <a:ext cx="544022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057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148D503-4D1B-1544-A00A-3C796E3FF62C}"/>
              </a:ext>
            </a:extLst>
          </p:cNvPr>
          <p:cNvGrpSpPr/>
          <p:nvPr/>
        </p:nvGrpSpPr>
        <p:grpSpPr>
          <a:xfrm>
            <a:off x="1963711" y="774977"/>
            <a:ext cx="7863840" cy="4722505"/>
            <a:chOff x="734518" y="759987"/>
            <a:chExt cx="7863840" cy="472250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DE44DD-A0EE-1B4A-85F9-7B3D1D15FB08}"/>
                </a:ext>
              </a:extLst>
            </p:cNvPr>
            <p:cNvCxnSpPr/>
            <p:nvPr/>
          </p:nvCxnSpPr>
          <p:spPr>
            <a:xfrm>
              <a:off x="5821027" y="1375507"/>
              <a:ext cx="0" cy="4106985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34C5CD-4E69-D440-9A56-60BE28AE666A}"/>
                </a:ext>
              </a:extLst>
            </p:cNvPr>
            <p:cNvCxnSpPr/>
            <p:nvPr/>
          </p:nvCxnSpPr>
          <p:spPr>
            <a:xfrm>
              <a:off x="734518" y="3257594"/>
              <a:ext cx="78638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8F86DE-4BD7-7748-993A-C423719372EA}"/>
                    </a:ext>
                  </a:extLst>
                </p:cNvPr>
                <p:cNvSpPr txBox="1"/>
                <p:nvPr/>
              </p:nvSpPr>
              <p:spPr>
                <a:xfrm>
                  <a:off x="4803238" y="759987"/>
                  <a:ext cx="5541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8F86DE-4BD7-7748-993A-C42371937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238" y="759987"/>
                  <a:ext cx="55419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D7F062-005A-1F41-A6FD-7CA2BC9EF701}"/>
                    </a:ext>
                  </a:extLst>
                </p:cNvPr>
                <p:cNvSpPr txBox="1"/>
                <p:nvPr/>
              </p:nvSpPr>
              <p:spPr>
                <a:xfrm>
                  <a:off x="6009312" y="807858"/>
                  <a:ext cx="5613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AD7F062-005A-1F41-A6FD-7CA2BC9EF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9312" y="807858"/>
                  <a:ext cx="56130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4FE04B-EC7C-364D-B294-AB3230324971}"/>
                </a:ext>
              </a:extLst>
            </p:cNvPr>
            <p:cNvGrpSpPr/>
            <p:nvPr/>
          </p:nvGrpSpPr>
          <p:grpSpPr>
            <a:xfrm>
              <a:off x="4970007" y="1221652"/>
              <a:ext cx="201599" cy="4101032"/>
              <a:chOff x="3178821" y="1961690"/>
              <a:chExt cx="737981" cy="253838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9C58ED1-8F5D-E44B-B518-A2D04944FB84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182CD7DB-B85E-FC4B-9D86-6DC1BBFDE540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ECEFED97-ACAA-B542-87EF-7E5575A8C644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51DF90E-BC28-2A4C-99BD-4F2080ED9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0927103-DBE1-2747-BF2D-E7B8459AF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11AFB77-95F1-8C41-BD30-6CD4B79641E7}"/>
                  </a:ext>
                </a:extLst>
              </p:cNvPr>
              <p:cNvCxnSpPr/>
              <p:nvPr/>
            </p:nvCxnSpPr>
            <p:spPr>
              <a:xfrm>
                <a:off x="3539225" y="1966511"/>
                <a:ext cx="0" cy="2533559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BE58C66-32AD-5748-8C7F-A852EEB19FDC}"/>
                </a:ext>
              </a:extLst>
            </p:cNvPr>
            <p:cNvGrpSpPr/>
            <p:nvPr/>
          </p:nvGrpSpPr>
          <p:grpSpPr>
            <a:xfrm>
              <a:off x="5439816" y="1874077"/>
              <a:ext cx="721108" cy="2933552"/>
              <a:chOff x="6326242" y="1933740"/>
              <a:chExt cx="1886581" cy="3442768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80886CC1-3F5A-AA40-973A-943805C14D93}"/>
                  </a:ext>
                </a:extLst>
              </p:cNvPr>
              <p:cNvSpPr/>
              <p:nvPr/>
            </p:nvSpPr>
            <p:spPr>
              <a:xfrm>
                <a:off x="6326242" y="1940586"/>
                <a:ext cx="1858846" cy="3435922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696101B-3B42-2F4C-A9F4-B09BBC468043}"/>
                  </a:ext>
                </a:extLst>
              </p:cNvPr>
              <p:cNvSpPr/>
              <p:nvPr/>
            </p:nvSpPr>
            <p:spPr>
              <a:xfrm flipH="1">
                <a:off x="6353977" y="1933740"/>
                <a:ext cx="1858846" cy="3435922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F568762-6037-BE43-9BAA-025C59010191}"/>
                    </a:ext>
                  </a:extLst>
                </p:cNvPr>
                <p:cNvSpPr txBox="1"/>
                <p:nvPr/>
              </p:nvSpPr>
              <p:spPr>
                <a:xfrm>
                  <a:off x="3322120" y="1532941"/>
                  <a:ext cx="17109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F568762-6037-BE43-9BAA-025C59010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120" y="1532941"/>
                  <a:ext cx="171098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741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2FDBF5-685D-DF48-8798-4979A7F5AE46}"/>
                    </a:ext>
                  </a:extLst>
                </p:cNvPr>
                <p:cNvSpPr txBox="1"/>
                <p:nvPr/>
              </p:nvSpPr>
              <p:spPr>
                <a:xfrm>
                  <a:off x="6322359" y="1905266"/>
                  <a:ext cx="17180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2FDBF5-685D-DF48-8798-4979A7F5A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9" y="1905266"/>
                  <a:ext cx="171809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30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E26500C-5254-7246-8976-ED006831F68A}"/>
                </a:ext>
              </a:extLst>
            </p:cNvPr>
            <p:cNvCxnSpPr/>
            <p:nvPr/>
          </p:nvCxnSpPr>
          <p:spPr>
            <a:xfrm>
              <a:off x="5043482" y="5376508"/>
              <a:ext cx="822960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C4698A-CD4C-5B4F-B1FC-6FD231A3D267}"/>
                    </a:ext>
                  </a:extLst>
                </p:cNvPr>
                <p:cNvSpPr txBox="1"/>
                <p:nvPr/>
              </p:nvSpPr>
              <p:spPr>
                <a:xfrm>
                  <a:off x="5712534" y="4909010"/>
                  <a:ext cx="14714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C4698A-CD4C-5B4F-B1FC-6FD231A3D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534" y="4909010"/>
                  <a:ext cx="147142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DE33611-CC29-804E-AED7-EE9284D0E467}"/>
                </a:ext>
              </a:extLst>
            </p:cNvPr>
            <p:cNvCxnSpPr/>
            <p:nvPr/>
          </p:nvCxnSpPr>
          <p:spPr>
            <a:xfrm flipV="1">
              <a:off x="734518" y="2698230"/>
              <a:ext cx="0" cy="56707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DD9312-2C08-824A-9BA6-9B05CD1E7C0C}"/>
                </a:ext>
              </a:extLst>
            </p:cNvPr>
            <p:cNvCxnSpPr>
              <a:cxnSpLocks/>
            </p:cNvCxnSpPr>
            <p:nvPr/>
          </p:nvCxnSpPr>
          <p:spPr>
            <a:xfrm>
              <a:off x="734518" y="3350464"/>
              <a:ext cx="4206240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D4894D5-DB24-BF40-AED5-D6A937B0F012}"/>
                    </a:ext>
                  </a:extLst>
                </p:cNvPr>
                <p:cNvSpPr txBox="1"/>
                <p:nvPr/>
              </p:nvSpPr>
              <p:spPr>
                <a:xfrm>
                  <a:off x="1553929" y="3492383"/>
                  <a:ext cx="162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=40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D4894D5-DB24-BF40-AED5-D6A937B0F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929" y="3492383"/>
                  <a:ext cx="162897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2FD0F60-F739-EE48-9C75-70ABFFBA735B}"/>
                    </a:ext>
                  </a:extLst>
                </p:cNvPr>
                <p:cNvSpPr txBox="1"/>
                <p:nvPr/>
              </p:nvSpPr>
              <p:spPr>
                <a:xfrm>
                  <a:off x="832973" y="2395268"/>
                  <a:ext cx="16060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2FD0F60-F739-EE48-9C75-70ABFFBA7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973" y="2395268"/>
                  <a:ext cx="160601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303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CC4C1-5539-714A-A119-BA3B2D802D8D}"/>
              </a:ext>
            </a:extLst>
          </p:cNvPr>
          <p:cNvCxnSpPr>
            <a:cxnSpLocks/>
          </p:cNvCxnSpPr>
          <p:nvPr/>
        </p:nvCxnSpPr>
        <p:spPr>
          <a:xfrm>
            <a:off x="4047345" y="1852236"/>
            <a:ext cx="2863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B191533-FF36-0B44-A33D-3B1A80EA77B1}"/>
              </a:ext>
            </a:extLst>
          </p:cNvPr>
          <p:cNvSpPr/>
          <p:nvPr/>
        </p:nvSpPr>
        <p:spPr>
          <a:xfrm>
            <a:off x="6341840" y="1786781"/>
            <a:ext cx="182880" cy="17988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47BDF-6FE2-2E4D-A8D6-ECB891DCEB76}"/>
              </a:ext>
            </a:extLst>
          </p:cNvPr>
          <p:cNvCxnSpPr>
            <a:cxnSpLocks/>
          </p:cNvCxnSpPr>
          <p:nvPr/>
        </p:nvCxnSpPr>
        <p:spPr>
          <a:xfrm>
            <a:off x="946880" y="1852236"/>
            <a:ext cx="10972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1A3787-10AA-AF4B-B0F1-9B49C7058B32}"/>
              </a:ext>
            </a:extLst>
          </p:cNvPr>
          <p:cNvSpPr/>
          <p:nvPr/>
        </p:nvSpPr>
        <p:spPr>
          <a:xfrm>
            <a:off x="7276226" y="1786781"/>
            <a:ext cx="182880" cy="17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B471A4-7B77-2C4E-9EF0-96074B191921}"/>
              </a:ext>
            </a:extLst>
          </p:cNvPr>
          <p:cNvCxnSpPr/>
          <p:nvPr/>
        </p:nvCxnSpPr>
        <p:spPr>
          <a:xfrm>
            <a:off x="6895475" y="428170"/>
            <a:ext cx="0" cy="3017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ED03BA-F582-DE45-B82C-8017F1D4988F}"/>
              </a:ext>
            </a:extLst>
          </p:cNvPr>
          <p:cNvCxnSpPr/>
          <p:nvPr/>
        </p:nvCxnSpPr>
        <p:spPr>
          <a:xfrm>
            <a:off x="5061680" y="367962"/>
            <a:ext cx="0" cy="3017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2D9B4D-843C-6347-9457-59EF30386B51}"/>
              </a:ext>
            </a:extLst>
          </p:cNvPr>
          <p:cNvCxnSpPr/>
          <p:nvPr/>
        </p:nvCxnSpPr>
        <p:spPr>
          <a:xfrm>
            <a:off x="6433280" y="438164"/>
            <a:ext cx="0" cy="301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80FD4D6-8668-5E40-82AE-E62DA46AFEEC}"/>
              </a:ext>
            </a:extLst>
          </p:cNvPr>
          <p:cNvSpPr/>
          <p:nvPr/>
        </p:nvSpPr>
        <p:spPr>
          <a:xfrm>
            <a:off x="2704729" y="1776538"/>
            <a:ext cx="182880" cy="179882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F710B8-86C7-1147-924E-8012201DDEDA}"/>
              </a:ext>
            </a:extLst>
          </p:cNvPr>
          <p:cNvSpPr/>
          <p:nvPr/>
        </p:nvSpPr>
        <p:spPr>
          <a:xfrm>
            <a:off x="11530781" y="1776504"/>
            <a:ext cx="182880" cy="179882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615929-7ABD-D44D-A5D1-D33AEEEA1B08}"/>
                  </a:ext>
                </a:extLst>
              </p14:cNvPr>
              <p14:cNvContentPartPr/>
              <p14:nvPr/>
            </p14:nvContentPartPr>
            <p14:xfrm>
              <a:off x="6910464" y="483840"/>
              <a:ext cx="127080" cy="2945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615929-7ABD-D44D-A5D1-D33AEEEA1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2464" y="466200"/>
                <a:ext cx="162720" cy="29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511B066-C459-5C42-92D6-D798A262C123}"/>
                  </a:ext>
                </a:extLst>
              </p14:cNvPr>
              <p14:cNvContentPartPr/>
              <p14:nvPr/>
            </p14:nvContentPartPr>
            <p14:xfrm>
              <a:off x="4935679" y="476345"/>
              <a:ext cx="126000" cy="284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511B066-C459-5C42-92D6-D798A262C1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7679" y="458345"/>
                <a:ext cx="161640" cy="28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99CB84-173A-0D45-BD0E-5DD3E5AAD39A}"/>
                  </a:ext>
                </a:extLst>
              </p:cNvPr>
              <p:cNvSpPr txBox="1"/>
              <p:nvPr/>
            </p:nvSpPr>
            <p:spPr>
              <a:xfrm>
                <a:off x="7250518" y="1817088"/>
                <a:ext cx="549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99CB84-173A-0D45-BD0E-5DD3E5AAD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18" y="1817088"/>
                <a:ext cx="5495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84B3D5-5FA7-AC44-A59E-9CD3D673C1C6}"/>
                  </a:ext>
                </a:extLst>
              </p:cNvPr>
              <p:cNvSpPr txBox="1"/>
              <p:nvPr/>
            </p:nvSpPr>
            <p:spPr>
              <a:xfrm>
                <a:off x="11363949" y="184195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84B3D5-5FA7-AC44-A59E-9CD3D673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949" y="1841959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9072CE-9E45-E141-9D3B-DCBFB32AFCE0}"/>
                  </a:ext>
                </a:extLst>
              </p:cNvPr>
              <p:cNvSpPr txBox="1"/>
              <p:nvPr/>
            </p:nvSpPr>
            <p:spPr>
              <a:xfrm>
                <a:off x="2410083" y="1866524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9072CE-9E45-E141-9D3B-DCBFB32A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83" y="1866524"/>
                <a:ext cx="549574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7E1703-D069-2744-982F-5CE19587347F}"/>
                  </a:ext>
                </a:extLst>
              </p14:cNvPr>
              <p14:cNvContentPartPr/>
              <p14:nvPr/>
            </p14:nvContentPartPr>
            <p14:xfrm>
              <a:off x="6498213" y="1388179"/>
              <a:ext cx="996120" cy="311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7E1703-D069-2744-982F-5CE1958734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0213" y="1370179"/>
                <a:ext cx="1031760" cy="347400"/>
              </a:xfrm>
              <a:prstGeom prst="rect">
                <a:avLst/>
              </a:prstGeom>
            </p:spPr>
          </p:pic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328B68-D9D8-5E42-A758-A4C83D899F91}"/>
              </a:ext>
            </a:extLst>
          </p:cNvPr>
          <p:cNvCxnSpPr>
            <a:cxnSpLocks/>
          </p:cNvCxnSpPr>
          <p:nvPr/>
        </p:nvCxnSpPr>
        <p:spPr>
          <a:xfrm>
            <a:off x="4009532" y="4984873"/>
            <a:ext cx="2863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BC8F4F06-CDD1-4C49-98F4-5056D9524829}"/>
              </a:ext>
            </a:extLst>
          </p:cNvPr>
          <p:cNvSpPr/>
          <p:nvPr/>
        </p:nvSpPr>
        <p:spPr>
          <a:xfrm>
            <a:off x="6304027" y="4919418"/>
            <a:ext cx="182880" cy="17988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4ABEEAB-3B7A-B74F-B7C4-564B440A8901}"/>
              </a:ext>
            </a:extLst>
          </p:cNvPr>
          <p:cNvCxnSpPr>
            <a:cxnSpLocks/>
          </p:cNvCxnSpPr>
          <p:nvPr/>
        </p:nvCxnSpPr>
        <p:spPr>
          <a:xfrm>
            <a:off x="909067" y="4984873"/>
            <a:ext cx="10972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50690-5849-974C-A17A-EAAF3E5C4390}"/>
              </a:ext>
            </a:extLst>
          </p:cNvPr>
          <p:cNvCxnSpPr/>
          <p:nvPr/>
        </p:nvCxnSpPr>
        <p:spPr>
          <a:xfrm>
            <a:off x="6857662" y="3560807"/>
            <a:ext cx="0" cy="3017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49BCE5-4C0E-6942-AB8A-D9EDFDFC66EA}"/>
              </a:ext>
            </a:extLst>
          </p:cNvPr>
          <p:cNvCxnSpPr/>
          <p:nvPr/>
        </p:nvCxnSpPr>
        <p:spPr>
          <a:xfrm>
            <a:off x="5023867" y="3500599"/>
            <a:ext cx="0" cy="3017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4E4A46E-AF36-6245-A811-28540274D2EE}"/>
              </a:ext>
            </a:extLst>
          </p:cNvPr>
          <p:cNvCxnSpPr/>
          <p:nvPr/>
        </p:nvCxnSpPr>
        <p:spPr>
          <a:xfrm>
            <a:off x="6395467" y="3570801"/>
            <a:ext cx="0" cy="301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1008AC5F-0CE4-BD4E-BB31-912F52A7BD9F}"/>
              </a:ext>
            </a:extLst>
          </p:cNvPr>
          <p:cNvSpPr/>
          <p:nvPr/>
        </p:nvSpPr>
        <p:spPr>
          <a:xfrm>
            <a:off x="3590808" y="4909175"/>
            <a:ext cx="182880" cy="17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52F1284-F363-4141-8C91-9A38F989C13A}"/>
              </a:ext>
            </a:extLst>
          </p:cNvPr>
          <p:cNvSpPr/>
          <p:nvPr/>
        </p:nvSpPr>
        <p:spPr>
          <a:xfrm>
            <a:off x="9986607" y="4919418"/>
            <a:ext cx="182880" cy="179882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3BFDD6-B1D6-7041-8B2F-F2C2ED7E73CB}"/>
                  </a:ext>
                </a:extLst>
              </p14:cNvPr>
              <p14:cNvContentPartPr/>
              <p14:nvPr/>
            </p14:nvContentPartPr>
            <p14:xfrm>
              <a:off x="6872651" y="3616477"/>
              <a:ext cx="127080" cy="2945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3BFDD6-B1D6-7041-8B2F-F2C2ED7E73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651" y="3598837"/>
                <a:ext cx="162720" cy="29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3F65474-3A10-6845-B51F-CC36C0AAFDAC}"/>
                  </a:ext>
                </a:extLst>
              </p14:cNvPr>
              <p14:cNvContentPartPr/>
              <p14:nvPr/>
            </p14:nvContentPartPr>
            <p14:xfrm>
              <a:off x="4897866" y="3608982"/>
              <a:ext cx="126000" cy="2845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3F65474-3A10-6845-B51F-CC36C0AAFD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9866" y="3590982"/>
                <a:ext cx="161640" cy="28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56DF850-0A22-2D4B-98BE-C6E4E37F0188}"/>
                  </a:ext>
                </a:extLst>
              </p14:cNvPr>
              <p14:cNvContentPartPr/>
              <p14:nvPr/>
            </p14:nvContentPartPr>
            <p14:xfrm>
              <a:off x="3110955" y="2057483"/>
              <a:ext cx="4170960" cy="283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56DF850-0A22-2D4B-98BE-C6E4E37F01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3315" y="2039843"/>
                <a:ext cx="42066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8DA50E0-411B-4649-BC57-FECEF86907DE}"/>
                  </a:ext>
                </a:extLst>
              </p14:cNvPr>
              <p14:cNvContentPartPr/>
              <p14:nvPr/>
            </p14:nvContentPartPr>
            <p14:xfrm>
              <a:off x="2804955" y="1197803"/>
              <a:ext cx="8632800" cy="550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8DA50E0-411B-4649-BC57-FECEF86907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86955" y="1180163"/>
                <a:ext cx="866844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5174C78-2785-4E42-A45C-3E346BF91B98}"/>
                  </a:ext>
                </a:extLst>
              </p14:cNvPr>
              <p14:cNvContentPartPr/>
              <p14:nvPr/>
            </p14:nvContentPartPr>
            <p14:xfrm>
              <a:off x="3820875" y="4581803"/>
              <a:ext cx="2523960" cy="277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5174C78-2785-4E42-A45C-3E346BF91B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2875" y="4563803"/>
                <a:ext cx="25596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C14770B-72E1-8444-B3A4-A1E6FFE5A85A}"/>
                  </a:ext>
                </a:extLst>
              </p14:cNvPr>
              <p14:cNvContentPartPr/>
              <p14:nvPr/>
            </p14:nvContentPartPr>
            <p14:xfrm>
              <a:off x="3756795" y="5193803"/>
              <a:ext cx="6166800" cy="616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C14770B-72E1-8444-B3A4-A1E6FFE5A8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39155" y="5176163"/>
                <a:ext cx="62024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F168986-73AC-C848-8681-F4ED812BE091}"/>
                  </a:ext>
                </a:extLst>
              </p14:cNvPr>
              <p14:cNvContentPartPr/>
              <p14:nvPr/>
            </p14:nvContentPartPr>
            <p14:xfrm>
              <a:off x="1125195" y="4105523"/>
              <a:ext cx="8871120" cy="746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F168986-73AC-C848-8681-F4ED812BE0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7195" y="4087523"/>
                <a:ext cx="890676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05789EE-F2CB-A246-BFD5-2D10565A9124}"/>
                  </a:ext>
                </a:extLst>
              </p14:cNvPr>
              <p14:cNvContentPartPr/>
              <p14:nvPr/>
            </p14:nvContentPartPr>
            <p14:xfrm>
              <a:off x="5144235" y="1985843"/>
              <a:ext cx="308880" cy="21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05789EE-F2CB-A246-BFD5-2D10565A91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26235" y="1968203"/>
                <a:ext cx="344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255C49A-12A0-A346-A17A-5372A6E6EAAE}"/>
                  </a:ext>
                </a:extLst>
              </p14:cNvPr>
              <p14:cNvContentPartPr/>
              <p14:nvPr/>
            </p14:nvContentPartPr>
            <p14:xfrm>
              <a:off x="9234555" y="1777763"/>
              <a:ext cx="212040" cy="155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255C49A-12A0-A346-A17A-5372A6E6E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16555" y="1760123"/>
                <a:ext cx="2476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8F930B9-DEC8-0A41-979C-63844F3A513C}"/>
                  </a:ext>
                </a:extLst>
              </p14:cNvPr>
              <p14:cNvContentPartPr/>
              <p14:nvPr/>
            </p14:nvContentPartPr>
            <p14:xfrm>
              <a:off x="9262635" y="2121923"/>
              <a:ext cx="303480" cy="159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8F930B9-DEC8-0A41-979C-63844F3A51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44995" y="2103923"/>
                <a:ext cx="339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175FB81-DDBA-F94A-992E-B49B3D3D150D}"/>
                  </a:ext>
                </a:extLst>
              </p14:cNvPr>
              <p14:cNvContentPartPr/>
              <p14:nvPr/>
            </p14:nvContentPartPr>
            <p14:xfrm>
              <a:off x="5082855" y="5052821"/>
              <a:ext cx="290370" cy="179882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175FB81-DDBA-F94A-992E-B49B3D3D15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65224" y="5034797"/>
                <a:ext cx="325992" cy="21557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D0A596C-38C5-034A-8A0B-80950C1EF026}"/>
              </a:ext>
            </a:extLst>
          </p:cNvPr>
          <p:cNvGrpSpPr/>
          <p:nvPr/>
        </p:nvGrpSpPr>
        <p:grpSpPr>
          <a:xfrm>
            <a:off x="8285955" y="4926683"/>
            <a:ext cx="343800" cy="325800"/>
            <a:chOff x="8285955" y="4926683"/>
            <a:chExt cx="3438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3AB886-658E-1B45-985C-15B4E593851C}"/>
                    </a:ext>
                  </a:extLst>
                </p14:cNvPr>
                <p14:cNvContentPartPr/>
                <p14:nvPr/>
              </p14:nvContentPartPr>
              <p14:xfrm>
                <a:off x="8285955" y="4926683"/>
                <a:ext cx="188640" cy="14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3AB886-658E-1B45-985C-15B4E59385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68315" y="4909043"/>
                  <a:ext cx="22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BAF03FD-40E8-4146-9548-D39881D41688}"/>
                    </a:ext>
                  </a:extLst>
                </p14:cNvPr>
                <p14:cNvContentPartPr/>
                <p14:nvPr/>
              </p14:nvContentPartPr>
              <p14:xfrm>
                <a:off x="8414835" y="5124323"/>
                <a:ext cx="214920" cy="12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BAF03FD-40E8-4146-9548-D39881D416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97195" y="5106323"/>
                  <a:ext cx="250560" cy="1638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3D6CD86-4B60-5643-B344-1905B4CB8D5A}"/>
              </a:ext>
            </a:extLst>
          </p:cNvPr>
          <p:cNvCxnSpPr/>
          <p:nvPr/>
        </p:nvCxnSpPr>
        <p:spPr>
          <a:xfrm>
            <a:off x="5085275" y="944381"/>
            <a:ext cx="18288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0D500FA-10A2-5948-9EDC-6742F0C7F900}"/>
                  </a:ext>
                </a:extLst>
              </p:cNvPr>
              <p:cNvSpPr txBox="1"/>
              <p:nvPr/>
            </p:nvSpPr>
            <p:spPr>
              <a:xfrm>
                <a:off x="5452219" y="469704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0D500FA-10A2-5948-9EDC-6742F0C7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219" y="469704"/>
                <a:ext cx="441275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2BBE25A-0AAB-C441-87A6-E4B0B1C0B773}"/>
              </a:ext>
            </a:extLst>
          </p:cNvPr>
          <p:cNvCxnSpPr>
            <a:cxnSpLocks/>
          </p:cNvCxnSpPr>
          <p:nvPr/>
        </p:nvCxnSpPr>
        <p:spPr>
          <a:xfrm>
            <a:off x="6395467" y="709834"/>
            <a:ext cx="51499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1770D-78D6-C047-86C8-200F2A8607FD}"/>
                  </a:ext>
                </a:extLst>
              </p:cNvPr>
              <p:cNvSpPr txBox="1"/>
              <p:nvPr/>
            </p:nvSpPr>
            <p:spPr>
              <a:xfrm>
                <a:off x="6452255" y="235684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1770D-78D6-C047-86C8-200F2A86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5" y="235684"/>
                <a:ext cx="441275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BA5D9D8-888F-1A4B-A7CD-B0419B0B402C}"/>
                  </a:ext>
                </a:extLst>
              </p:cNvPr>
              <p:cNvSpPr txBox="1"/>
              <p:nvPr/>
            </p:nvSpPr>
            <p:spPr>
              <a:xfrm>
                <a:off x="3090688" y="5119653"/>
                <a:ext cx="5513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BA5D9D8-888F-1A4B-A7CD-B0419B0B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88" y="5119653"/>
                <a:ext cx="551305" cy="461665"/>
              </a:xfrm>
              <a:prstGeom prst="rect">
                <a:avLst/>
              </a:prstGeom>
              <a:blipFill>
                <a:blip r:embed="rId3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A0DDBC6-2C1E-5C4C-9E0C-BF5024DC3A9F}"/>
                  </a:ext>
                </a:extLst>
              </p:cNvPr>
              <p:cNvSpPr txBox="1"/>
              <p:nvPr/>
            </p:nvSpPr>
            <p:spPr>
              <a:xfrm>
                <a:off x="9912127" y="5085443"/>
                <a:ext cx="5513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A0DDBC6-2C1E-5C4C-9E0C-BF5024DC3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127" y="5085443"/>
                <a:ext cx="551305" cy="461665"/>
              </a:xfrm>
              <a:prstGeom prst="rect">
                <a:avLst/>
              </a:prstGeom>
              <a:blipFill>
                <a:blip r:embed="rId3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33A2A3C-16F5-754D-AA3F-9FB57B2DA0A9}"/>
                  </a:ext>
                </a:extLst>
              </p:cNvPr>
              <p:cNvSpPr txBox="1"/>
              <p:nvPr/>
            </p:nvSpPr>
            <p:spPr>
              <a:xfrm>
                <a:off x="11330562" y="5102917"/>
                <a:ext cx="558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33A2A3C-16F5-754D-AA3F-9FB57B2DA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62" y="5102917"/>
                <a:ext cx="558423" cy="461665"/>
              </a:xfrm>
              <a:prstGeom prst="rect">
                <a:avLst/>
              </a:prstGeom>
              <a:blipFill>
                <a:blip r:embed="rId3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E0A4E5-BE98-F342-96A0-68E6D45EE14D}"/>
                  </a:ext>
                </a:extLst>
              </p:cNvPr>
              <p:cNvSpPr txBox="1"/>
              <p:nvPr/>
            </p:nvSpPr>
            <p:spPr>
              <a:xfrm>
                <a:off x="633414" y="4926683"/>
                <a:ext cx="5584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E0A4E5-BE98-F342-96A0-68E6D45EE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4" y="4926683"/>
                <a:ext cx="558422" cy="461665"/>
              </a:xfrm>
              <a:prstGeom prst="rect">
                <a:avLst/>
              </a:prstGeom>
              <a:blipFill>
                <a:blip r:embed="rId4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A4C65E1-AAB6-EA49-A0BF-A0F23E9A34CD}"/>
                  </a:ext>
                </a:extLst>
              </p:cNvPr>
              <p:cNvSpPr txBox="1"/>
              <p:nvPr/>
            </p:nvSpPr>
            <p:spPr>
              <a:xfrm>
                <a:off x="763547" y="191293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A4C65E1-AAB6-EA49-A0BF-A0F23E9A3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47" y="1912939"/>
                <a:ext cx="556691" cy="461665"/>
              </a:xfrm>
              <a:prstGeom prst="rect">
                <a:avLst/>
              </a:prstGeom>
              <a:blipFill>
                <a:blip r:embed="rId4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37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EE3F0-AE76-BD49-94B9-C356D992311D}"/>
              </a:ext>
            </a:extLst>
          </p:cNvPr>
          <p:cNvGrpSpPr/>
          <p:nvPr/>
        </p:nvGrpSpPr>
        <p:grpSpPr>
          <a:xfrm>
            <a:off x="0" y="706562"/>
            <a:ext cx="12192000" cy="2536785"/>
            <a:chOff x="104931" y="2160607"/>
            <a:chExt cx="12192000" cy="25367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458D2F-C63E-804C-B424-87CB0D78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31" y="2160607"/>
              <a:ext cx="12192000" cy="25367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A34CA2-7681-8245-B53D-9B156FA732AD}"/>
                </a:ext>
              </a:extLst>
            </p:cNvPr>
            <p:cNvSpPr txBox="1"/>
            <p:nvPr/>
          </p:nvSpPr>
          <p:spPr>
            <a:xfrm>
              <a:off x="7165298" y="3717561"/>
              <a:ext cx="2068643" cy="8244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985214-C3C4-B04D-9366-410E7B547882}"/>
                </a:ext>
              </a:extLst>
            </p:cNvPr>
            <p:cNvSpPr txBox="1"/>
            <p:nvPr/>
          </p:nvSpPr>
          <p:spPr>
            <a:xfrm>
              <a:off x="9896006" y="3521438"/>
              <a:ext cx="2068643" cy="8244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67A36B-3F5C-F047-86E5-632666D753AD}"/>
                </a:ext>
              </a:extLst>
            </p:cNvPr>
            <p:cNvSpPr txBox="1"/>
            <p:nvPr/>
          </p:nvSpPr>
          <p:spPr>
            <a:xfrm>
              <a:off x="2600793" y="3708042"/>
              <a:ext cx="2068643" cy="8244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38ED9F-324A-374D-8EBA-D8C336DB32B7}"/>
                </a:ext>
              </a:extLst>
            </p:cNvPr>
            <p:cNvSpPr txBox="1"/>
            <p:nvPr/>
          </p:nvSpPr>
          <p:spPr>
            <a:xfrm>
              <a:off x="532150" y="3563612"/>
              <a:ext cx="2068643" cy="8244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1E8076-E337-3748-AFD9-8D75820C6B73}"/>
                    </a:ext>
                  </a:extLst>
                </p:cNvPr>
                <p:cNvSpPr txBox="1"/>
                <p:nvPr/>
              </p:nvSpPr>
              <p:spPr>
                <a:xfrm>
                  <a:off x="7399131" y="3410447"/>
                  <a:ext cx="2262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1E8076-E337-3748-AFD9-8D75820C6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9131" y="3410447"/>
                  <a:ext cx="226202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997365-5029-0C45-9E31-9A6D97AD2A10}"/>
                    </a:ext>
                  </a:extLst>
                </p:cNvPr>
                <p:cNvSpPr txBox="1"/>
                <p:nvPr/>
              </p:nvSpPr>
              <p:spPr>
                <a:xfrm>
                  <a:off x="9863258" y="3606570"/>
                  <a:ext cx="22703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997365-5029-0C45-9E31-9A6D97AD2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3258" y="3606570"/>
                  <a:ext cx="227030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9ACDD0-1D8E-2748-B9D0-C007E49D58CA}"/>
                    </a:ext>
                  </a:extLst>
                </p:cNvPr>
                <p:cNvSpPr txBox="1"/>
                <p:nvPr/>
              </p:nvSpPr>
              <p:spPr>
                <a:xfrm>
                  <a:off x="3046584" y="3374217"/>
                  <a:ext cx="15566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9ACDD0-1D8E-2748-B9D0-C007E49D5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584" y="3374217"/>
                  <a:ext cx="155664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4B9782-64E4-574C-B0AA-E1DD0AAE4DBB}"/>
                    </a:ext>
                  </a:extLst>
                </p:cNvPr>
                <p:cNvSpPr txBox="1"/>
                <p:nvPr/>
              </p:nvSpPr>
              <p:spPr>
                <a:xfrm>
                  <a:off x="830538" y="3455951"/>
                  <a:ext cx="17101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</m:oMath>
                  </a14:m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4B9782-64E4-574C-B0AA-E1DD0AAE4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38" y="3455951"/>
                  <a:ext cx="171014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B8A036-92DF-2F4E-8C20-5F1BA77F35A9}"/>
              </a:ext>
            </a:extLst>
          </p:cNvPr>
          <p:cNvGrpSpPr/>
          <p:nvPr/>
        </p:nvGrpSpPr>
        <p:grpSpPr>
          <a:xfrm>
            <a:off x="-344775" y="3657002"/>
            <a:ext cx="12192000" cy="2556076"/>
            <a:chOff x="-332282" y="3647674"/>
            <a:chExt cx="12192000" cy="25560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D12457-3FA0-FF4C-A562-2413A8C4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282" y="3647674"/>
              <a:ext cx="12192000" cy="25560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E53B2C-F5F9-4F48-BFB1-54F98962D5FA}"/>
                </a:ext>
              </a:extLst>
            </p:cNvPr>
            <p:cNvSpPr txBox="1"/>
            <p:nvPr/>
          </p:nvSpPr>
          <p:spPr>
            <a:xfrm>
              <a:off x="9129010" y="5066675"/>
              <a:ext cx="1696386" cy="7495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04483B5-EB7D-9B49-B61C-1B8C013077E2}"/>
                    </a:ext>
                  </a:extLst>
                </p:cNvPr>
                <p:cNvSpPr txBox="1"/>
                <p:nvPr/>
              </p:nvSpPr>
              <p:spPr>
                <a:xfrm>
                  <a:off x="9270521" y="5066675"/>
                  <a:ext cx="24633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04483B5-EB7D-9B49-B61C-1B8C013077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521" y="5066675"/>
                  <a:ext cx="246330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DE60F-A940-CC44-A16C-43978FDB4B08}"/>
                </a:ext>
              </a:extLst>
            </p:cNvPr>
            <p:cNvSpPr txBox="1"/>
            <p:nvPr/>
          </p:nvSpPr>
          <p:spPr>
            <a:xfrm>
              <a:off x="9270521" y="3925585"/>
              <a:ext cx="9593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Q’</a:t>
              </a:r>
              <a:r>
                <a:rPr lang="en-US" sz="2800" baseline="-25000" dirty="0">
                  <a:latin typeface="Book Antiqua" panose="02040602050305030304" pitchFamily="18" charset="0"/>
                </a:rPr>
                <a:t>3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EFA5A3-F199-9247-B6D4-958614216A15}"/>
                </a:ext>
              </a:extLst>
            </p:cNvPr>
            <p:cNvSpPr txBox="1"/>
            <p:nvPr/>
          </p:nvSpPr>
          <p:spPr>
            <a:xfrm>
              <a:off x="6096000" y="5100779"/>
              <a:ext cx="1696386" cy="7495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BD8DF4-522E-5D4B-9C53-CF7E29844D8B}"/>
                    </a:ext>
                  </a:extLst>
                </p:cNvPr>
                <p:cNvSpPr txBox="1"/>
                <p:nvPr/>
              </p:nvSpPr>
              <p:spPr>
                <a:xfrm>
                  <a:off x="6096000" y="5066675"/>
                  <a:ext cx="22132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BD8DF4-522E-5D4B-9C53-CF7E29844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066675"/>
                  <a:ext cx="221329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4E722A-26CC-4446-9418-F24779AA9BB6}"/>
                </a:ext>
              </a:extLst>
            </p:cNvPr>
            <p:cNvSpPr txBox="1"/>
            <p:nvPr/>
          </p:nvSpPr>
          <p:spPr>
            <a:xfrm>
              <a:off x="1021830" y="5215140"/>
              <a:ext cx="1696386" cy="7495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4B42D3-4357-EA47-A1A2-E378E9AF853F}"/>
                    </a:ext>
                  </a:extLst>
                </p:cNvPr>
                <p:cNvSpPr txBox="1"/>
                <p:nvPr/>
              </p:nvSpPr>
              <p:spPr>
                <a:xfrm>
                  <a:off x="811624" y="5026371"/>
                  <a:ext cx="18948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4B42D3-4357-EA47-A1A2-E378E9AF8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24" y="5026371"/>
                  <a:ext cx="1894878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6804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5A0060E3-9758-2541-A07B-6A0C76F58B71}"/>
              </a:ext>
            </a:extLst>
          </p:cNvPr>
          <p:cNvGrpSpPr/>
          <p:nvPr/>
        </p:nvGrpSpPr>
        <p:grpSpPr>
          <a:xfrm>
            <a:off x="2233798" y="444018"/>
            <a:ext cx="7195441" cy="5225262"/>
            <a:chOff x="3477982" y="444018"/>
            <a:chExt cx="7195441" cy="52252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E1DD8C6-14EC-F745-B0E3-DD96F7C205C4}"/>
                </a:ext>
              </a:extLst>
            </p:cNvPr>
            <p:cNvGrpSpPr/>
            <p:nvPr/>
          </p:nvGrpSpPr>
          <p:grpSpPr>
            <a:xfrm>
              <a:off x="6341695" y="1390259"/>
              <a:ext cx="4331728" cy="4279021"/>
              <a:chOff x="864420" y="1756605"/>
              <a:chExt cx="2776988" cy="2743200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38F70F25-F581-944B-B281-B9C9D43963E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64420" y="1756605"/>
                <a:ext cx="2743200" cy="274320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B390664C-4390-1B4D-B773-505764921D5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088" y="1865460"/>
                <a:ext cx="2560320" cy="2560320"/>
              </a:xfrm>
              <a:prstGeom prst="arc">
                <a:avLst>
                  <a:gd name="adj1" fmla="val 16200000"/>
                  <a:gd name="adj2" fmla="val 5345673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Book Antiqua" panose="02040602050305030304" pitchFamily="18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0B90BF-C078-1F49-95FF-A957BE698218}"/>
                </a:ext>
              </a:extLst>
            </p:cNvPr>
            <p:cNvCxnSpPr>
              <a:cxnSpLocks/>
            </p:cNvCxnSpPr>
            <p:nvPr/>
          </p:nvCxnSpPr>
          <p:spPr>
            <a:xfrm>
              <a:off x="3477982" y="3506541"/>
              <a:ext cx="539496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8494A9C-581D-4B4A-94C0-0048A84D6EFC}"/>
                </a:ext>
              </a:extLst>
            </p:cNvPr>
            <p:cNvCxnSpPr>
              <a:stCxn id="29" idx="0"/>
              <a:endCxn id="29" idx="2"/>
            </p:cNvCxnSpPr>
            <p:nvPr/>
          </p:nvCxnSpPr>
          <p:spPr>
            <a:xfrm flipH="1">
              <a:off x="8447397" y="1390259"/>
              <a:ext cx="33810" cy="4278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3BDA2F3-348B-284E-A9DB-F2E16DEBF39E}"/>
                </a:ext>
              </a:extLst>
            </p:cNvPr>
            <p:cNvCxnSpPr/>
            <p:nvPr/>
          </p:nvCxnSpPr>
          <p:spPr>
            <a:xfrm>
              <a:off x="7428291" y="3384427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FC53C-2665-6949-99DE-8604DD097B33}"/>
                </a:ext>
              </a:extLst>
            </p:cNvPr>
            <p:cNvSpPr txBox="1"/>
            <p:nvPr/>
          </p:nvSpPr>
          <p:spPr>
            <a:xfrm>
              <a:off x="7278913" y="350654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59DC3-A832-0F48-AA14-F985BB74CA41}"/>
                </a:ext>
              </a:extLst>
            </p:cNvPr>
            <p:cNvSpPr txBox="1"/>
            <p:nvPr/>
          </p:nvSpPr>
          <p:spPr>
            <a:xfrm>
              <a:off x="5926418" y="350654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16881-9763-6D41-84CD-D35F766DB5E8}"/>
                </a:ext>
              </a:extLst>
            </p:cNvPr>
            <p:cNvSpPr txBox="1"/>
            <p:nvPr/>
          </p:nvSpPr>
          <p:spPr>
            <a:xfrm>
              <a:off x="6724689" y="3436842"/>
              <a:ext cx="42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7403DA-03A6-0E4F-B4B4-E2CED1B6463B}"/>
                </a:ext>
              </a:extLst>
            </p:cNvPr>
            <p:cNvSpPr txBox="1"/>
            <p:nvPr/>
          </p:nvSpPr>
          <p:spPr>
            <a:xfrm>
              <a:off x="3628276" y="348901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C74D66-7D23-F541-B8B8-3CF57F86D26C}"/>
                </a:ext>
              </a:extLst>
            </p:cNvPr>
            <p:cNvCxnSpPr/>
            <p:nvPr/>
          </p:nvCxnSpPr>
          <p:spPr>
            <a:xfrm flipV="1">
              <a:off x="7428291" y="3187598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4D98FC-4DF7-0742-B0E6-72E80D82C783}"/>
                </a:ext>
              </a:extLst>
            </p:cNvPr>
            <p:cNvSpPr/>
            <p:nvPr/>
          </p:nvSpPr>
          <p:spPr>
            <a:xfrm>
              <a:off x="3722143" y="3394257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BD842D-BE05-7E4B-B437-12E5657A680A}"/>
                </a:ext>
              </a:extLst>
            </p:cNvPr>
            <p:cNvCxnSpPr/>
            <p:nvPr/>
          </p:nvCxnSpPr>
          <p:spPr>
            <a:xfrm>
              <a:off x="3863980" y="3499656"/>
              <a:ext cx="246888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A45C7-9816-2541-9C2D-BC1AE5612F65}"/>
                </a:ext>
              </a:extLst>
            </p:cNvPr>
            <p:cNvSpPr txBox="1"/>
            <p:nvPr/>
          </p:nvSpPr>
          <p:spPr>
            <a:xfrm>
              <a:off x="4192607" y="3471046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1’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A3AD39-E752-8541-A604-CAD10B5CE767}"/>
                </a:ext>
              </a:extLst>
            </p:cNvPr>
            <p:cNvSpPr txBox="1"/>
            <p:nvPr/>
          </p:nvSpPr>
          <p:spPr>
            <a:xfrm>
              <a:off x="5888611" y="30958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C924D4-B116-B54A-90CD-187967F103C5}"/>
                </a:ext>
              </a:extLst>
            </p:cNvPr>
            <p:cNvCxnSpPr>
              <a:stCxn id="31" idx="6"/>
            </p:cNvCxnSpPr>
            <p:nvPr/>
          </p:nvCxnSpPr>
          <p:spPr>
            <a:xfrm flipV="1">
              <a:off x="3905023" y="2353456"/>
              <a:ext cx="2774645" cy="11322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076658-CA6B-F242-93BF-BBC9822FE2EC}"/>
                </a:ext>
              </a:extLst>
            </p:cNvPr>
            <p:cNvCxnSpPr/>
            <p:nvPr/>
          </p:nvCxnSpPr>
          <p:spPr>
            <a:xfrm flipH="1" flipV="1">
              <a:off x="5456475" y="1541253"/>
              <a:ext cx="3007827" cy="196528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454145A-890F-254C-8123-0F7DD74A4D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3643" y="444018"/>
              <a:ext cx="119688" cy="18885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1238B13-F317-BC4E-B8DA-59112F750B94}"/>
                </a:ext>
              </a:extLst>
            </p:cNvPr>
            <p:cNvGrpSpPr/>
            <p:nvPr/>
          </p:nvGrpSpPr>
          <p:grpSpPr>
            <a:xfrm rot="1917161">
              <a:off x="6000138" y="1637913"/>
              <a:ext cx="1443460" cy="1443460"/>
              <a:chOff x="3000413" y="1261555"/>
              <a:chExt cx="1443460" cy="1443460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AC964312-5A67-524C-A1BD-648C107CA1F7}"/>
                  </a:ext>
                </a:extLst>
              </p:cNvPr>
              <p:cNvSpPr/>
              <p:nvPr/>
            </p:nvSpPr>
            <p:spPr>
              <a:xfrm>
                <a:off x="3008160" y="1304189"/>
                <a:ext cx="1371600" cy="1371600"/>
              </a:xfrm>
              <a:prstGeom prst="arc">
                <a:avLst>
                  <a:gd name="adj1" fmla="val 310016"/>
                  <a:gd name="adj2" fmla="val 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9BE413D-F9A0-ED42-BACF-5D2AF2B1E4A6}"/>
                  </a:ext>
                </a:extLst>
              </p:cNvPr>
              <p:cNvCxnSpPr/>
              <p:nvPr/>
            </p:nvCxnSpPr>
            <p:spPr>
              <a:xfrm flipH="1">
                <a:off x="3673699" y="1261555"/>
                <a:ext cx="0" cy="1443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1B84ED8-808E-734B-A69D-0383831746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722143" y="1265270"/>
                <a:ext cx="0" cy="1443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4A6FF38-4134-CE4D-9A60-896D15FC6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2679" y="2155874"/>
              <a:ext cx="119688" cy="1888598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C5DA7A-30C7-0A41-949A-B5E6294B8E34}"/>
                </a:ext>
              </a:extLst>
            </p:cNvPr>
            <p:cNvSpPr txBox="1"/>
            <p:nvPr/>
          </p:nvSpPr>
          <p:spPr>
            <a:xfrm>
              <a:off x="5171583" y="233381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9A8114-F202-2645-8CAD-C94098C8C6F4}"/>
                </a:ext>
              </a:extLst>
            </p:cNvPr>
            <p:cNvSpPr txBox="1"/>
            <p:nvPr/>
          </p:nvSpPr>
          <p:spPr>
            <a:xfrm>
              <a:off x="6631675" y="1061100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2’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637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37B6FE4-ED18-C245-A0D1-A3814CBF6D19}"/>
              </a:ext>
            </a:extLst>
          </p:cNvPr>
          <p:cNvGrpSpPr>
            <a:grpSpLocks noChangeAspect="1"/>
          </p:cNvGrpSpPr>
          <p:nvPr/>
        </p:nvGrpSpPr>
        <p:grpSpPr>
          <a:xfrm>
            <a:off x="8813837" y="2072390"/>
            <a:ext cx="2743198" cy="2743200"/>
            <a:chOff x="5944276" y="822848"/>
            <a:chExt cx="4937758" cy="4937760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88957F2B-7351-F640-9E64-7DFC9988EF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4276" y="822848"/>
              <a:ext cx="4937758" cy="4937760"/>
            </a:xfrm>
            <a:prstGeom prst="arc">
              <a:avLst>
                <a:gd name="adj1" fmla="val 16200000"/>
                <a:gd name="adj2" fmla="val 5345673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9E68493-4173-1B41-8E50-57E09FD45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4276" y="977153"/>
              <a:ext cx="4629149" cy="4629150"/>
            </a:xfrm>
            <a:prstGeom prst="arc">
              <a:avLst>
                <a:gd name="adj1" fmla="val 16200000"/>
                <a:gd name="adj2" fmla="val 53456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98416D-A0D0-C545-83FB-47B5754883E0}"/>
              </a:ext>
            </a:extLst>
          </p:cNvPr>
          <p:cNvCxnSpPr/>
          <p:nvPr/>
        </p:nvCxnSpPr>
        <p:spPr>
          <a:xfrm>
            <a:off x="364691" y="3274936"/>
            <a:ext cx="10424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91F08D4-2595-3E43-92BE-37B8DFCDE2C0}"/>
              </a:ext>
            </a:extLst>
          </p:cNvPr>
          <p:cNvGrpSpPr/>
          <p:nvPr/>
        </p:nvGrpSpPr>
        <p:grpSpPr>
          <a:xfrm>
            <a:off x="7205853" y="1733535"/>
            <a:ext cx="201599" cy="3108960"/>
            <a:chOff x="3178821" y="1961690"/>
            <a:chExt cx="737981" cy="25383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8507C2-39A6-FA4F-9084-709A12B7F14C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2F67AFAD-CEF6-1341-BAD7-4473F992C9BE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A1443093-54F3-264E-944D-16C25BB37EF4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DEA0F0E-CC51-2D42-8E79-213D5C71F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A8F9EB-A6A5-8D4A-9A2F-E47F15F88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0EF461-5EAD-AA47-A7FE-98588A803940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E256-7AC8-E84C-BBBB-D9512F9AA264}"/>
              </a:ext>
            </a:extLst>
          </p:cNvPr>
          <p:cNvCxnSpPr>
            <a:cxnSpLocks/>
          </p:cNvCxnSpPr>
          <p:nvPr/>
        </p:nvCxnSpPr>
        <p:spPr>
          <a:xfrm>
            <a:off x="7288645" y="3286131"/>
            <a:ext cx="41148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921DF-B768-F74F-9EBC-563AE9F235D7}"/>
                  </a:ext>
                </a:extLst>
              </p:cNvPr>
              <p:cNvSpPr txBox="1"/>
              <p:nvPr/>
            </p:nvSpPr>
            <p:spPr>
              <a:xfrm>
                <a:off x="8405577" y="3304306"/>
                <a:ext cx="16413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921DF-B768-F74F-9EBC-563AE9F23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577" y="3304306"/>
                <a:ext cx="1641347" cy="461665"/>
              </a:xfrm>
              <a:prstGeom prst="rect">
                <a:avLst/>
              </a:prstGeom>
              <a:blipFill>
                <a:blip r:embed="rId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65CFAB-D166-C045-8A69-D67EDD25850E}"/>
              </a:ext>
            </a:extLst>
          </p:cNvPr>
          <p:cNvCxnSpPr/>
          <p:nvPr/>
        </p:nvCxnSpPr>
        <p:spPr>
          <a:xfrm flipV="1">
            <a:off x="494675" y="2720498"/>
            <a:ext cx="0" cy="5670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1AEA2E-18D3-F349-9F77-DCC977AB5C83}"/>
                  </a:ext>
                </a:extLst>
              </p:cNvPr>
              <p:cNvSpPr txBox="1"/>
              <p:nvPr/>
            </p:nvSpPr>
            <p:spPr>
              <a:xfrm>
                <a:off x="9549604" y="1525840"/>
                <a:ext cx="1853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|=10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1AEA2E-18D3-F349-9F77-DCC977AB5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604" y="1525840"/>
                <a:ext cx="1853841" cy="461665"/>
              </a:xfrm>
              <a:prstGeom prst="rect">
                <a:avLst/>
              </a:prstGeom>
              <a:blipFill>
                <a:blip r:embed="rId3"/>
                <a:stretch>
                  <a:fillRect l="-68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F1F939-10D9-6043-8A10-6647D858C7AD}"/>
                  </a:ext>
                </a:extLst>
              </p:cNvPr>
              <p:cNvSpPr txBox="1"/>
              <p:nvPr/>
            </p:nvSpPr>
            <p:spPr>
              <a:xfrm>
                <a:off x="6591139" y="1361057"/>
                <a:ext cx="1632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F1F939-10D9-6043-8A10-6647D858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139" y="1361057"/>
                <a:ext cx="1632626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05CA81-AF58-814B-AA7F-1EB487B52782}"/>
              </a:ext>
            </a:extLst>
          </p:cNvPr>
          <p:cNvCxnSpPr>
            <a:cxnSpLocks/>
          </p:cNvCxnSpPr>
          <p:nvPr/>
        </p:nvCxnSpPr>
        <p:spPr>
          <a:xfrm>
            <a:off x="494675" y="3274936"/>
            <a:ext cx="6858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35A40D-E812-D249-92DB-E49CB90E5FCE}"/>
                  </a:ext>
                </a:extLst>
              </p:cNvPr>
              <p:cNvSpPr txBox="1"/>
              <p:nvPr/>
            </p:nvSpPr>
            <p:spPr>
              <a:xfrm>
                <a:off x="2790465" y="3391923"/>
                <a:ext cx="16289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35A40D-E812-D249-92DB-E49CB90E5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65" y="3391923"/>
                <a:ext cx="1628972" cy="461665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1E40AA-5E16-9A45-96A6-0ACEF16F762B}"/>
              </a:ext>
            </a:extLst>
          </p:cNvPr>
          <p:cNvCxnSpPr/>
          <p:nvPr/>
        </p:nvCxnSpPr>
        <p:spPr>
          <a:xfrm>
            <a:off x="1802131" y="3931920"/>
            <a:ext cx="5852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1FCCA9-9948-0D4E-B968-EE27B31D7F28}"/>
              </a:ext>
            </a:extLst>
          </p:cNvPr>
          <p:cNvCxnSpPr/>
          <p:nvPr/>
        </p:nvCxnSpPr>
        <p:spPr>
          <a:xfrm>
            <a:off x="1802131" y="2186940"/>
            <a:ext cx="5852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DB63F7-C4CE-AA4E-84B2-5AC3AB3BFB71}"/>
              </a:ext>
            </a:extLst>
          </p:cNvPr>
          <p:cNvCxnSpPr/>
          <p:nvPr/>
        </p:nvCxnSpPr>
        <p:spPr>
          <a:xfrm>
            <a:off x="4381500" y="2766060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4ACC36-89A4-CF4B-A9C9-9F520A0262CC}"/>
              </a:ext>
            </a:extLst>
          </p:cNvPr>
          <p:cNvCxnSpPr>
            <a:cxnSpLocks/>
          </p:cNvCxnSpPr>
          <p:nvPr/>
        </p:nvCxnSpPr>
        <p:spPr>
          <a:xfrm flipV="1">
            <a:off x="10422256" y="4562504"/>
            <a:ext cx="1076324" cy="891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46B61-6BF0-B841-AFDB-A6EF4814BD54}"/>
              </a:ext>
            </a:extLst>
          </p:cNvPr>
          <p:cNvCxnSpPr>
            <a:cxnSpLocks/>
          </p:cNvCxnSpPr>
          <p:nvPr/>
        </p:nvCxnSpPr>
        <p:spPr>
          <a:xfrm flipV="1">
            <a:off x="4385310" y="2186940"/>
            <a:ext cx="1013459" cy="1744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FD1860-F495-3C4B-9D20-8D909BCF432E}"/>
              </a:ext>
            </a:extLst>
          </p:cNvPr>
          <p:cNvCxnSpPr/>
          <p:nvPr/>
        </p:nvCxnSpPr>
        <p:spPr>
          <a:xfrm>
            <a:off x="5421629" y="1143000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C9BFFC-874A-9C48-BD8A-CB254AB9AB8A}"/>
              </a:ext>
            </a:extLst>
          </p:cNvPr>
          <p:cNvCxnSpPr>
            <a:cxnSpLocks/>
          </p:cNvCxnSpPr>
          <p:nvPr/>
        </p:nvCxnSpPr>
        <p:spPr>
          <a:xfrm flipV="1">
            <a:off x="5417819" y="1554480"/>
            <a:ext cx="1459232" cy="6324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D31408D-B89B-2C41-BAB0-4D38014A1A9D}"/>
              </a:ext>
            </a:extLst>
          </p:cNvPr>
          <p:cNvSpPr/>
          <p:nvPr/>
        </p:nvSpPr>
        <p:spPr>
          <a:xfrm>
            <a:off x="4674868" y="1663720"/>
            <a:ext cx="1255396" cy="1211580"/>
          </a:xfrm>
          <a:prstGeom prst="arc">
            <a:avLst>
              <a:gd name="adj1" fmla="val 17002480"/>
              <a:gd name="adj2" fmla="val 202161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D03F758-C951-744B-8A38-8C986B5E1A65}"/>
              </a:ext>
            </a:extLst>
          </p:cNvPr>
          <p:cNvSpPr/>
          <p:nvPr/>
        </p:nvSpPr>
        <p:spPr>
          <a:xfrm>
            <a:off x="3715703" y="3497580"/>
            <a:ext cx="1255396" cy="1211580"/>
          </a:xfrm>
          <a:prstGeom prst="arc">
            <a:avLst>
              <a:gd name="adj1" fmla="val 16286028"/>
              <a:gd name="adj2" fmla="val 1814589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268B6F7-EABA-5F43-A9D0-22AAEAF68995}"/>
              </a:ext>
            </a:extLst>
          </p:cNvPr>
          <p:cNvSpPr/>
          <p:nvPr/>
        </p:nvSpPr>
        <p:spPr>
          <a:xfrm>
            <a:off x="3725230" y="3303270"/>
            <a:ext cx="1255396" cy="1211580"/>
          </a:xfrm>
          <a:prstGeom prst="arc">
            <a:avLst>
              <a:gd name="adj1" fmla="val 4881067"/>
              <a:gd name="adj2" fmla="val 689848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7FA924B-9EAD-2C4C-9F17-4E1CBD08E74D}"/>
              </a:ext>
            </a:extLst>
          </p:cNvPr>
          <p:cNvSpPr/>
          <p:nvPr/>
        </p:nvSpPr>
        <p:spPr>
          <a:xfrm>
            <a:off x="4886324" y="1508761"/>
            <a:ext cx="1255396" cy="1211580"/>
          </a:xfrm>
          <a:prstGeom prst="arc">
            <a:avLst>
              <a:gd name="adj1" fmla="val 5375154"/>
              <a:gd name="adj2" fmla="val 757380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4FA2-9469-3C43-A9E4-EFFF7C7C1154}"/>
                  </a:ext>
                </a:extLst>
              </p:cNvPr>
              <p:cNvSpPr txBox="1"/>
              <p:nvPr/>
            </p:nvSpPr>
            <p:spPr>
              <a:xfrm>
                <a:off x="3910011" y="454026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4FA2-9469-3C43-A9E4-EFFF7C7C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11" y="4540269"/>
                <a:ext cx="4789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9B5BC-C14C-3F4D-A538-2483A88DF34D}"/>
                  </a:ext>
                </a:extLst>
              </p:cNvPr>
              <p:cNvSpPr txBox="1"/>
              <p:nvPr/>
            </p:nvSpPr>
            <p:spPr>
              <a:xfrm>
                <a:off x="4247194" y="2891791"/>
                <a:ext cx="622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89B5BC-C14C-3F4D-A538-2483A88DF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194" y="2891791"/>
                <a:ext cx="62292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E019BB-1E8A-6F4E-9B34-823ADBF72FF3}"/>
                  </a:ext>
                </a:extLst>
              </p:cNvPr>
              <p:cNvSpPr txBox="1"/>
              <p:nvPr/>
            </p:nvSpPr>
            <p:spPr>
              <a:xfrm>
                <a:off x="4927480" y="2768621"/>
                <a:ext cx="622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E019BB-1E8A-6F4E-9B34-823ADBF72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80" y="2768621"/>
                <a:ext cx="622927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400C00-0914-3E41-A37A-DB90F7375295}"/>
                  </a:ext>
                </a:extLst>
              </p:cNvPr>
              <p:cNvSpPr txBox="1"/>
              <p:nvPr/>
            </p:nvSpPr>
            <p:spPr>
              <a:xfrm>
                <a:off x="5514022" y="1297959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400C00-0914-3E41-A37A-DB90F7375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22" y="1297959"/>
                <a:ext cx="519373" cy="523220"/>
              </a:xfrm>
              <a:prstGeom prst="rect">
                <a:avLst/>
              </a:prstGeom>
              <a:blipFill>
                <a:blip r:embed="rId5"/>
                <a:stretch>
                  <a:fillRect l="-4762" r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9D38F8-B233-6D4F-AF2C-8B422ABC1D8C}"/>
                  </a:ext>
                </a:extLst>
              </p:cNvPr>
              <p:cNvSpPr txBox="1"/>
              <p:nvPr/>
            </p:nvSpPr>
            <p:spPr>
              <a:xfrm>
                <a:off x="1985152" y="4185314"/>
                <a:ext cx="6320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9D38F8-B233-6D4F-AF2C-8B422ABC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52" y="4185314"/>
                <a:ext cx="632096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B76A2-4396-AF44-8863-990E04151175}"/>
                  </a:ext>
                </a:extLst>
              </p:cNvPr>
              <p:cNvSpPr txBox="1"/>
              <p:nvPr/>
            </p:nvSpPr>
            <p:spPr>
              <a:xfrm>
                <a:off x="1960902" y="2720341"/>
                <a:ext cx="1473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B76A2-4396-AF44-8863-990E0415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902" y="2720341"/>
                <a:ext cx="147328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275D2-11E2-9C43-B327-0C1B53240BBB}"/>
                  </a:ext>
                </a:extLst>
              </p:cNvPr>
              <p:cNvSpPr txBox="1"/>
              <p:nvPr/>
            </p:nvSpPr>
            <p:spPr>
              <a:xfrm>
                <a:off x="2005599" y="1220480"/>
                <a:ext cx="6403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275D2-11E2-9C43-B327-0C1B53240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99" y="1220480"/>
                <a:ext cx="64036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C78A47-426F-AB47-AE65-48458E461B2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628475" y="3943350"/>
            <a:ext cx="743498" cy="128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4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735CDEC-DA0F-8947-B6C0-E1C5773FD4D8}"/>
              </a:ext>
            </a:extLst>
          </p:cNvPr>
          <p:cNvGrpSpPr/>
          <p:nvPr/>
        </p:nvGrpSpPr>
        <p:grpSpPr>
          <a:xfrm>
            <a:off x="1081286" y="1602464"/>
            <a:ext cx="3400910" cy="5120640"/>
            <a:chOff x="1081286" y="1602464"/>
            <a:chExt cx="3400910" cy="5120640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0779D08A-CD68-674E-A4C6-18BF129198A9}"/>
                </a:ext>
              </a:extLst>
            </p:cNvPr>
            <p:cNvSpPr/>
            <p:nvPr/>
          </p:nvSpPr>
          <p:spPr>
            <a:xfrm>
              <a:off x="1093895" y="3334803"/>
              <a:ext cx="3388301" cy="3388301"/>
            </a:xfrm>
            <a:prstGeom prst="arc">
              <a:avLst>
                <a:gd name="adj1" fmla="val 12566857"/>
                <a:gd name="adj2" fmla="val 19812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8EFACCC-0CF9-2544-BB33-B4A024E981B6}"/>
                </a:ext>
              </a:extLst>
            </p:cNvPr>
            <p:cNvSpPr/>
            <p:nvPr/>
          </p:nvSpPr>
          <p:spPr>
            <a:xfrm flipV="1">
              <a:off x="1093895" y="1602464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F2C3B59-EB8F-8D46-956F-EB49C8C2C2FB}"/>
                </a:ext>
              </a:extLst>
            </p:cNvPr>
            <p:cNvSpPr/>
            <p:nvPr/>
          </p:nvSpPr>
          <p:spPr>
            <a:xfrm>
              <a:off x="2653133" y="4868596"/>
              <a:ext cx="269823" cy="9144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257EAA4-1145-884E-AED9-52ACB7AADA4D}"/>
                    </a:ext>
                  </a:extLst>
                </p:cNvPr>
                <p:cNvSpPr txBox="1"/>
                <p:nvPr/>
              </p:nvSpPr>
              <p:spPr>
                <a:xfrm>
                  <a:off x="2717120" y="3866839"/>
                  <a:ext cx="12159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257EAA4-1145-884E-AED9-52ACB7AAD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120" y="3866839"/>
                  <a:ext cx="121597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75175A5-9C59-954F-AEF0-71EE7C4B9A96}"/>
                    </a:ext>
                  </a:extLst>
                </p:cNvPr>
                <p:cNvSpPr txBox="1"/>
                <p:nvPr/>
              </p:nvSpPr>
              <p:spPr>
                <a:xfrm>
                  <a:off x="3611285" y="3148327"/>
                  <a:ext cx="632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75175A5-9C59-954F-AEF0-71EE7C4B9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285" y="3148327"/>
                  <a:ext cx="63235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3437E29-16C8-0041-ACA9-5C48467A95E9}"/>
                    </a:ext>
                  </a:extLst>
                </p:cNvPr>
                <p:cNvSpPr txBox="1"/>
                <p:nvPr/>
              </p:nvSpPr>
              <p:spPr>
                <a:xfrm>
                  <a:off x="3630943" y="4737531"/>
                  <a:ext cx="6394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3437E29-16C8-0041-ACA9-5C48467A9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943" y="4737531"/>
                  <a:ext cx="63947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D01867C1-CF33-274C-B033-E1E754963023}"/>
                </a:ext>
              </a:extLst>
            </p:cNvPr>
            <p:cNvSpPr/>
            <p:nvPr/>
          </p:nvSpPr>
          <p:spPr>
            <a:xfrm flipV="1">
              <a:off x="1093895" y="1675954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7DB6E39E-B0CD-1045-9A78-AD5E30F46C82}"/>
                </a:ext>
              </a:extLst>
            </p:cNvPr>
            <p:cNvSpPr/>
            <p:nvPr/>
          </p:nvSpPr>
          <p:spPr>
            <a:xfrm>
              <a:off x="1081286" y="3261313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112BDF-72E4-BA41-8A9F-CF66EC04E5C7}"/>
                    </a:ext>
                  </a:extLst>
                </p:cNvPr>
                <p:cNvSpPr txBox="1"/>
                <p:nvPr/>
              </p:nvSpPr>
              <p:spPr>
                <a:xfrm>
                  <a:off x="2737994" y="2743510"/>
                  <a:ext cx="1624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eal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112BDF-72E4-BA41-8A9F-CF66EC04E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994" y="2743510"/>
                  <a:ext cx="16241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B2EB2B66-C038-3144-BFCB-C406B6732504}"/>
                </a:ext>
              </a:extLst>
            </p:cNvPr>
            <p:cNvSpPr/>
            <p:nvPr/>
          </p:nvSpPr>
          <p:spPr>
            <a:xfrm>
              <a:off x="2656721" y="3248685"/>
              <a:ext cx="269823" cy="914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B0A3AEA-80A2-7548-A785-7236D65DCBC4}"/>
                </a:ext>
              </a:extLst>
            </p:cNvPr>
            <p:cNvSpPr/>
            <p:nvPr/>
          </p:nvSpPr>
          <p:spPr>
            <a:xfrm>
              <a:off x="2653133" y="3176807"/>
              <a:ext cx="269823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33EFCBF-1E46-C44D-8B30-6EED0EC2A181}"/>
                    </a:ext>
                  </a:extLst>
                </p:cNvPr>
                <p:cNvSpPr txBox="1"/>
                <p:nvPr/>
              </p:nvSpPr>
              <p:spPr>
                <a:xfrm>
                  <a:off x="2123982" y="4472552"/>
                  <a:ext cx="10583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33EFCBF-1E46-C44D-8B30-6EED0EC2A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982" y="4472552"/>
                  <a:ext cx="105830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190" r="-1190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E0D1A77-BA6D-9349-957A-154D0C6EE833}"/>
                </a:ext>
              </a:extLst>
            </p:cNvPr>
            <p:cNvCxnSpPr/>
            <p:nvPr/>
          </p:nvCxnSpPr>
          <p:spPr>
            <a:xfrm>
              <a:off x="2788044" y="3294404"/>
              <a:ext cx="0" cy="173736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BF5204F-4FF9-634D-8115-1D08511EBBDB}"/>
                </a:ext>
              </a:extLst>
            </p:cNvPr>
            <p:cNvCxnSpPr>
              <a:cxnSpLocks/>
            </p:cNvCxnSpPr>
            <p:nvPr/>
          </p:nvCxnSpPr>
          <p:spPr>
            <a:xfrm>
              <a:off x="1531369" y="5148701"/>
              <a:ext cx="0" cy="390678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1B3A8-83FD-FB45-9744-B1E339A4EDA6}"/>
                </a:ext>
              </a:extLst>
            </p:cNvPr>
            <p:cNvCxnSpPr>
              <a:stCxn id="54" idx="2"/>
            </p:cNvCxnSpPr>
            <p:nvPr/>
          </p:nvCxnSpPr>
          <p:spPr>
            <a:xfrm flipH="1">
              <a:off x="1531369" y="4934217"/>
              <a:ext cx="1121764" cy="25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11FE01B-F731-7C4F-86D5-96FC55C417E1}"/>
                </a:ext>
              </a:extLst>
            </p:cNvPr>
            <p:cNvCxnSpPr/>
            <p:nvPr/>
          </p:nvCxnSpPr>
          <p:spPr>
            <a:xfrm flipH="1">
              <a:off x="1518760" y="5007707"/>
              <a:ext cx="1269284" cy="489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4EEA4DF-15EF-B448-B05E-23343573FCAB}"/>
                    </a:ext>
                  </a:extLst>
                </p:cNvPr>
                <p:cNvSpPr txBox="1"/>
                <p:nvPr/>
              </p:nvSpPr>
              <p:spPr>
                <a:xfrm>
                  <a:off x="1087371" y="5120393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4EEA4DF-15EF-B448-B05E-23343573F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371" y="5120393"/>
                  <a:ext cx="43633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166D49-54B4-CA4A-A2D9-FAD26BB84877}"/>
              </a:ext>
            </a:extLst>
          </p:cNvPr>
          <p:cNvGrpSpPr/>
          <p:nvPr/>
        </p:nvGrpSpPr>
        <p:grpSpPr>
          <a:xfrm>
            <a:off x="6442893" y="185390"/>
            <a:ext cx="3866561" cy="6487219"/>
            <a:chOff x="6442893" y="185390"/>
            <a:chExt cx="3866561" cy="6487219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FC5A70-C0B1-634B-9B99-BD6F97664838}"/>
                </a:ext>
              </a:extLst>
            </p:cNvPr>
            <p:cNvSpPr/>
            <p:nvPr/>
          </p:nvSpPr>
          <p:spPr>
            <a:xfrm>
              <a:off x="6455502" y="3284308"/>
              <a:ext cx="3388301" cy="3388301"/>
            </a:xfrm>
            <a:prstGeom prst="arc">
              <a:avLst>
                <a:gd name="adj1" fmla="val 12566857"/>
                <a:gd name="adj2" fmla="val 19812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E8A82EA-7349-C644-B6E4-0BE66ED40D9B}"/>
                </a:ext>
              </a:extLst>
            </p:cNvPr>
            <p:cNvSpPr/>
            <p:nvPr/>
          </p:nvSpPr>
          <p:spPr>
            <a:xfrm flipV="1">
              <a:off x="6455502" y="1551969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59EE8DF-9F8A-C844-9C22-9532E7048D66}"/>
                </a:ext>
              </a:extLst>
            </p:cNvPr>
            <p:cNvSpPr/>
            <p:nvPr/>
          </p:nvSpPr>
          <p:spPr>
            <a:xfrm>
              <a:off x="8014740" y="4818101"/>
              <a:ext cx="269823" cy="9144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83A006-C12E-504D-911C-6B13F0C06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49651" y="185390"/>
              <a:ext cx="0" cy="4754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68B3613-5154-FF41-A50C-41E81016A7D2}"/>
                </a:ext>
              </a:extLst>
            </p:cNvPr>
            <p:cNvSpPr/>
            <p:nvPr/>
          </p:nvSpPr>
          <p:spPr>
            <a:xfrm>
              <a:off x="8002133" y="1005157"/>
              <a:ext cx="269823" cy="9144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14AD16-DB7A-5A4C-8FB7-419F24681762}"/>
                    </a:ext>
                  </a:extLst>
                </p:cNvPr>
                <p:cNvSpPr txBox="1"/>
                <p:nvPr/>
              </p:nvSpPr>
              <p:spPr>
                <a:xfrm>
                  <a:off x="8972892" y="3097832"/>
                  <a:ext cx="9507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14AD16-DB7A-5A4C-8FB7-419F24681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2892" y="3097832"/>
                  <a:ext cx="95077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3F7E88-25C7-784D-ABA2-EEA679CE3AAB}"/>
                    </a:ext>
                  </a:extLst>
                </p:cNvPr>
                <p:cNvSpPr txBox="1"/>
                <p:nvPr/>
              </p:nvSpPr>
              <p:spPr>
                <a:xfrm>
                  <a:off x="8992550" y="4687036"/>
                  <a:ext cx="9578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3F7E88-25C7-784D-ABA2-EEA679CE3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550" y="4687036"/>
                  <a:ext cx="95789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A48333D2-5077-B24F-ADBC-449689AA2987}"/>
                </a:ext>
              </a:extLst>
            </p:cNvPr>
            <p:cNvSpPr/>
            <p:nvPr/>
          </p:nvSpPr>
          <p:spPr>
            <a:xfrm flipV="1">
              <a:off x="6455502" y="1625459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FBD079-3FE3-A647-AC08-E4E7E820D78B}"/>
                </a:ext>
              </a:extLst>
            </p:cNvPr>
            <p:cNvSpPr/>
            <p:nvPr/>
          </p:nvSpPr>
          <p:spPr>
            <a:xfrm>
              <a:off x="6442893" y="3210818"/>
              <a:ext cx="3388301" cy="3388301"/>
            </a:xfrm>
            <a:prstGeom prst="arc">
              <a:avLst>
                <a:gd name="adj1" fmla="val 12609196"/>
                <a:gd name="adj2" fmla="val 19759912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9B81AAC-A099-A145-8DC3-BC20C5445A7C}"/>
                    </a:ext>
                  </a:extLst>
                </p:cNvPr>
                <p:cNvSpPr txBox="1"/>
                <p:nvPr/>
              </p:nvSpPr>
              <p:spPr>
                <a:xfrm>
                  <a:off x="8354047" y="774324"/>
                  <a:ext cx="19554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virtual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9B81AAC-A099-A145-8DC3-BC20C5445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047" y="774324"/>
                  <a:ext cx="195540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153983-2287-274F-A9F0-B3351EA78A2D}"/>
                    </a:ext>
                  </a:extLst>
                </p:cNvPr>
                <p:cNvSpPr txBox="1"/>
                <p:nvPr/>
              </p:nvSpPr>
              <p:spPr>
                <a:xfrm>
                  <a:off x="8099601" y="2693015"/>
                  <a:ext cx="11772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real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153983-2287-274F-A9F0-B3351EA78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601" y="2693015"/>
                  <a:ext cx="117724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4CCA306-6AF1-114C-BAFE-EE69CFA979B8}"/>
                </a:ext>
              </a:extLst>
            </p:cNvPr>
            <p:cNvSpPr/>
            <p:nvPr/>
          </p:nvSpPr>
          <p:spPr>
            <a:xfrm>
              <a:off x="8018328" y="3198190"/>
              <a:ext cx="269823" cy="914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D977B74-8A5C-E24F-9CE4-47682C10192B}"/>
                </a:ext>
              </a:extLst>
            </p:cNvPr>
            <p:cNvSpPr/>
            <p:nvPr/>
          </p:nvSpPr>
          <p:spPr>
            <a:xfrm>
              <a:off x="8014740" y="3126312"/>
              <a:ext cx="269823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A4F30D5-8B05-7B4A-A980-2EA5EC84F569}"/>
                    </a:ext>
                  </a:extLst>
                </p:cNvPr>
                <p:cNvSpPr txBox="1"/>
                <p:nvPr/>
              </p:nvSpPr>
              <p:spPr>
                <a:xfrm>
                  <a:off x="8099601" y="3866838"/>
                  <a:ext cx="14011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A4F30D5-8B05-7B4A-A980-2EA5EC84F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601" y="3866838"/>
                  <a:ext cx="140115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78E28D8-6419-D142-9BDD-1A701DB0D327}"/>
                </a:ext>
              </a:extLst>
            </p:cNvPr>
            <p:cNvCxnSpPr/>
            <p:nvPr/>
          </p:nvCxnSpPr>
          <p:spPr>
            <a:xfrm>
              <a:off x="8149651" y="3294404"/>
              <a:ext cx="0" cy="155448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818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182DB-F131-2844-A2ED-2E6F533709F8}"/>
              </a:ext>
            </a:extLst>
          </p:cNvPr>
          <p:cNvGrpSpPr/>
          <p:nvPr/>
        </p:nvGrpSpPr>
        <p:grpSpPr>
          <a:xfrm>
            <a:off x="-18796" y="-901908"/>
            <a:ext cx="5486400" cy="9537491"/>
            <a:chOff x="5086180" y="-2098672"/>
            <a:chExt cx="5486400" cy="9537491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853F1F6-C6FD-7D44-B82D-39E07283D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180" y="1952419"/>
              <a:ext cx="5486400" cy="5486400"/>
            </a:xfrm>
            <a:prstGeom prst="arc">
              <a:avLst>
                <a:gd name="adj1" fmla="val 13654407"/>
                <a:gd name="adj2" fmla="val 1873297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CA0A4D0-AE2B-6445-8E5C-50AA3F784FEE}"/>
                </a:ext>
              </a:extLst>
            </p:cNvPr>
            <p:cNvSpPr/>
            <p:nvPr/>
          </p:nvSpPr>
          <p:spPr>
            <a:xfrm>
              <a:off x="7694468" y="3279156"/>
              <a:ext cx="269823" cy="9144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84BF42-F3C3-0348-B049-3B3005920DC7}"/>
                    </a:ext>
                  </a:extLst>
                </p:cNvPr>
                <p:cNvSpPr txBox="1"/>
                <p:nvPr/>
              </p:nvSpPr>
              <p:spPr>
                <a:xfrm>
                  <a:off x="7715420" y="2347084"/>
                  <a:ext cx="13666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84BF42-F3C3-0348-B049-3B3005920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420" y="2347084"/>
                  <a:ext cx="136665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4DCE6C-C1B3-7E46-AA4D-424869D2214E}"/>
                    </a:ext>
                  </a:extLst>
                </p:cNvPr>
                <p:cNvSpPr txBox="1"/>
                <p:nvPr/>
              </p:nvSpPr>
              <p:spPr>
                <a:xfrm>
                  <a:off x="8808084" y="1811056"/>
                  <a:ext cx="632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4DCE6C-C1B3-7E46-AA4D-424869D22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084" y="1811056"/>
                  <a:ext cx="63235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75E694-071A-EF4B-B84B-461D853B564C}"/>
                    </a:ext>
                  </a:extLst>
                </p:cNvPr>
                <p:cNvSpPr txBox="1"/>
                <p:nvPr/>
              </p:nvSpPr>
              <p:spPr>
                <a:xfrm>
                  <a:off x="8808152" y="3113944"/>
                  <a:ext cx="6394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75E694-071A-EF4B-B84B-461D853B5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152" y="3113944"/>
                  <a:ext cx="63947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C7CFD7-5844-C14A-B6E2-F95582E078B2}"/>
                    </a:ext>
                  </a:extLst>
                </p:cNvPr>
                <p:cNvSpPr txBox="1"/>
                <p:nvPr/>
              </p:nvSpPr>
              <p:spPr>
                <a:xfrm>
                  <a:off x="7183921" y="1305523"/>
                  <a:ext cx="1624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eal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C7CFD7-5844-C14A-B6E2-F95582E07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921" y="1305523"/>
                  <a:ext cx="16241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CF386C-1923-2F46-B866-D5F174623501}"/>
                    </a:ext>
                  </a:extLst>
                </p:cNvPr>
                <p:cNvSpPr txBox="1"/>
                <p:nvPr/>
              </p:nvSpPr>
              <p:spPr>
                <a:xfrm>
                  <a:off x="7165317" y="2883112"/>
                  <a:ext cx="10583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CF386C-1923-2F46-B866-D5F174623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317" y="2883112"/>
                  <a:ext cx="105830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190" r="-1190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2FF9B3C-F9BB-3640-9F99-5C12AA41E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9510" y="3311107"/>
              <a:ext cx="1121764" cy="25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06138C-F665-6C4D-BD4E-3F0A879A0FA9}"/>
                </a:ext>
              </a:extLst>
            </p:cNvPr>
            <p:cNvCxnSpPr/>
            <p:nvPr/>
          </p:nvCxnSpPr>
          <p:spPr>
            <a:xfrm flipH="1">
              <a:off x="6549279" y="3387728"/>
              <a:ext cx="1269284" cy="4898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FC7160D-7BF8-584B-89C1-BB53349527C9}"/>
                    </a:ext>
                  </a:extLst>
                </p:cNvPr>
                <p:cNvSpPr txBox="1"/>
                <p:nvPr/>
              </p:nvSpPr>
              <p:spPr>
                <a:xfrm>
                  <a:off x="6224052" y="3518454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FC7160D-7BF8-584B-89C1-BB533495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052" y="3518454"/>
                  <a:ext cx="43633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5A99176-A69B-CF41-8CDC-47E75F1048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086180" y="-2098672"/>
              <a:ext cx="5486400" cy="5486400"/>
            </a:xfrm>
            <a:prstGeom prst="arc">
              <a:avLst>
                <a:gd name="adj1" fmla="val 13654407"/>
                <a:gd name="adj2" fmla="val 1873297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62675E2-5857-F443-879A-71B5D82FBD12}"/>
                </a:ext>
              </a:extLst>
            </p:cNvPr>
            <p:cNvSpPr/>
            <p:nvPr/>
          </p:nvSpPr>
          <p:spPr>
            <a:xfrm>
              <a:off x="7694468" y="1788798"/>
              <a:ext cx="269823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8C90D6-C9EF-0E45-AEF8-A9C61F754446}"/>
                </a:ext>
              </a:extLst>
            </p:cNvPr>
            <p:cNvSpPr/>
            <p:nvPr/>
          </p:nvSpPr>
          <p:spPr>
            <a:xfrm>
              <a:off x="7711958" y="1896228"/>
              <a:ext cx="269823" cy="914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40AD3-00AF-D346-B5BD-7F8350906F60}"/>
                </a:ext>
              </a:extLst>
            </p:cNvPr>
            <p:cNvCxnSpPr/>
            <p:nvPr/>
          </p:nvCxnSpPr>
          <p:spPr>
            <a:xfrm>
              <a:off x="7829252" y="1938698"/>
              <a:ext cx="0" cy="141732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637631-5160-9C46-BB63-FCF9F1F918C7}"/>
              </a:ext>
            </a:extLst>
          </p:cNvPr>
          <p:cNvGrpSpPr/>
          <p:nvPr/>
        </p:nvGrpSpPr>
        <p:grpSpPr>
          <a:xfrm>
            <a:off x="5705814" y="-763233"/>
            <a:ext cx="5486400" cy="9537491"/>
            <a:chOff x="5331061" y="-763233"/>
            <a:chExt cx="5486400" cy="9537491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FE38798-81D0-AE44-9864-3E27B556C0C1}"/>
                </a:ext>
              </a:extLst>
            </p:cNvPr>
            <p:cNvSpPr/>
            <p:nvPr/>
          </p:nvSpPr>
          <p:spPr>
            <a:xfrm>
              <a:off x="7942173" y="1005157"/>
              <a:ext cx="269823" cy="9144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36EB06-9DA3-6844-B131-FF49714264E2}"/>
                    </a:ext>
                  </a:extLst>
                </p:cNvPr>
                <p:cNvSpPr txBox="1"/>
                <p:nvPr/>
              </p:nvSpPr>
              <p:spPr>
                <a:xfrm>
                  <a:off x="8354047" y="774324"/>
                  <a:ext cx="19554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virtual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036EB06-9DA3-6844-B131-FF4971426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047" y="774324"/>
                  <a:ext cx="195540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E4B0E04-0E65-DD47-B98F-95BBB84F45CD}"/>
                    </a:ext>
                  </a:extLst>
                </p:cNvPr>
                <p:cNvSpPr txBox="1"/>
                <p:nvPr/>
              </p:nvSpPr>
              <p:spPr>
                <a:xfrm>
                  <a:off x="8099601" y="2693015"/>
                  <a:ext cx="11772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real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E4B0E04-0E65-DD47-B98F-95BBB84F4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601" y="2693015"/>
                  <a:ext cx="117724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4231BF0-65E6-6A4B-BA96-1A835BBF1E2C}"/>
                </a:ext>
              </a:extLst>
            </p:cNvPr>
            <p:cNvSpPr/>
            <p:nvPr/>
          </p:nvSpPr>
          <p:spPr>
            <a:xfrm>
              <a:off x="8018328" y="3198190"/>
              <a:ext cx="269823" cy="914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D925DCC-8761-0444-918F-F7F53DEA6799}"/>
                    </a:ext>
                  </a:extLst>
                </p:cNvPr>
                <p:cNvSpPr txBox="1"/>
                <p:nvPr/>
              </p:nvSpPr>
              <p:spPr>
                <a:xfrm>
                  <a:off x="8036884" y="3661601"/>
                  <a:ext cx="14011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D925DCC-8761-0444-918F-F7F53DEA6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884" y="3661601"/>
                  <a:ext cx="140115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AD56E47-BB19-F24B-9B10-2E6E120FA158}"/>
                </a:ext>
              </a:extLst>
            </p:cNvPr>
            <p:cNvGrpSpPr/>
            <p:nvPr/>
          </p:nvGrpSpPr>
          <p:grpSpPr>
            <a:xfrm>
              <a:off x="5331061" y="-763233"/>
              <a:ext cx="5486400" cy="9537491"/>
              <a:chOff x="5086180" y="-2098672"/>
              <a:chExt cx="5486400" cy="9537491"/>
            </a:xfrm>
          </p:grpSpPr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09E4D0B7-08CB-3D41-9D4E-7A36A4F3D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6180" y="1952419"/>
                <a:ext cx="5486400" cy="5486400"/>
              </a:xfrm>
              <a:prstGeom prst="arc">
                <a:avLst>
                  <a:gd name="adj1" fmla="val 13654407"/>
                  <a:gd name="adj2" fmla="val 1873297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87666A-3C29-604D-ACC4-8769BE4CF090}"/>
                  </a:ext>
                </a:extLst>
              </p:cNvPr>
              <p:cNvSpPr/>
              <p:nvPr/>
            </p:nvSpPr>
            <p:spPr>
              <a:xfrm>
                <a:off x="7694468" y="3279156"/>
                <a:ext cx="269823" cy="9144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72E76DF-082F-5E47-880E-4809003BDFDF}"/>
                      </a:ext>
                    </a:extLst>
                  </p:cNvPr>
                  <p:cNvSpPr txBox="1"/>
                  <p:nvPr/>
                </p:nvSpPr>
                <p:spPr>
                  <a:xfrm>
                    <a:off x="8919752" y="1778356"/>
                    <a:ext cx="6323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72E76DF-082F-5E47-880E-4809003BDF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9752" y="1778356"/>
                    <a:ext cx="632353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B75C85-8B77-AB46-B3EB-5A04E82C6D06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152" y="3113944"/>
                    <a:ext cx="6394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B75C85-8B77-AB46-B3EB-5A04E82C6D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152" y="3113944"/>
                    <a:ext cx="6394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EE0655F-C294-454E-A26C-BC37208EB942}"/>
                      </a:ext>
                    </a:extLst>
                  </p:cNvPr>
                  <p:cNvSpPr txBox="1"/>
                  <p:nvPr/>
                </p:nvSpPr>
                <p:spPr>
                  <a:xfrm>
                    <a:off x="7165317" y="2883112"/>
                    <a:ext cx="10583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object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EE0655F-C294-454E-A26C-BC37208EB9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5317" y="2883112"/>
                    <a:ext cx="105830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176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CBE2A4F-F295-DD4C-B0DC-CA60E3F49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9510" y="3311107"/>
                <a:ext cx="1121764" cy="2563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F165475-4FD6-4F45-A9D1-4A07240A5651}"/>
                  </a:ext>
                </a:extLst>
              </p:cNvPr>
              <p:cNvCxnSpPr/>
              <p:nvPr/>
            </p:nvCxnSpPr>
            <p:spPr>
              <a:xfrm flipH="1">
                <a:off x="6549279" y="3387728"/>
                <a:ext cx="1269284" cy="4898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31E1A04-FC1D-4045-8541-A3E7822D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6224052" y="3518454"/>
                    <a:ext cx="43633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31E1A04-FC1D-4045-8541-A3E7822D56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4052" y="3518454"/>
                    <a:ext cx="436338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77841997-C67F-3846-A1ED-ED3EFDFE3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5086180" y="-2098672"/>
                <a:ext cx="5486400" cy="5486400"/>
              </a:xfrm>
              <a:prstGeom prst="arc">
                <a:avLst>
                  <a:gd name="adj1" fmla="val 13654407"/>
                  <a:gd name="adj2" fmla="val 1873297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B15AC3B5-E3D3-8A4D-9DD2-7737116791E4}"/>
                  </a:ext>
                </a:extLst>
              </p:cNvPr>
              <p:cNvSpPr/>
              <p:nvPr/>
            </p:nvSpPr>
            <p:spPr>
              <a:xfrm>
                <a:off x="7694468" y="1788798"/>
                <a:ext cx="269823" cy="914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E7992B8-1E1B-5E44-8DA1-8598A6879E93}"/>
                  </a:ext>
                </a:extLst>
              </p:cNvPr>
              <p:cNvSpPr/>
              <p:nvPr/>
            </p:nvSpPr>
            <p:spPr>
              <a:xfrm>
                <a:off x="7711958" y="1896228"/>
                <a:ext cx="269823" cy="914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81DD56F-83AA-8A40-934F-D55AB64E97BA}"/>
                  </a:ext>
                </a:extLst>
              </p:cNvPr>
              <p:cNvCxnSpPr/>
              <p:nvPr/>
            </p:nvCxnSpPr>
            <p:spPr>
              <a:xfrm>
                <a:off x="7829252" y="1938698"/>
                <a:ext cx="0" cy="1417320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1430B8-5014-7840-A93D-5236FFE4C249}"/>
                </a:ext>
              </a:extLst>
            </p:cNvPr>
            <p:cNvCxnSpPr/>
            <p:nvPr/>
          </p:nvCxnSpPr>
          <p:spPr>
            <a:xfrm flipV="1">
              <a:off x="8075764" y="244492"/>
              <a:ext cx="0" cy="4389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7916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866FA87-8A89-2440-9085-EF9C94719ACC}"/>
              </a:ext>
            </a:extLst>
          </p:cNvPr>
          <p:cNvGrpSpPr/>
          <p:nvPr/>
        </p:nvGrpSpPr>
        <p:grpSpPr>
          <a:xfrm>
            <a:off x="4444944" y="2099303"/>
            <a:ext cx="2945510" cy="2241186"/>
            <a:chOff x="4444944" y="2099303"/>
            <a:chExt cx="2945510" cy="22411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09B60F6-A894-584D-8AD6-F6CE425644C9}"/>
                </a:ext>
              </a:extLst>
            </p:cNvPr>
            <p:cNvGrpSpPr/>
            <p:nvPr/>
          </p:nvGrpSpPr>
          <p:grpSpPr>
            <a:xfrm flipH="1">
              <a:off x="4691922" y="2536749"/>
              <a:ext cx="175466" cy="1784502"/>
              <a:chOff x="3178821" y="1961690"/>
              <a:chExt cx="737981" cy="253838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4978DD-B48B-5C4C-A900-CAB2321F92EC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5" name="Arc 4">
                  <a:extLst>
                    <a:ext uri="{FF2B5EF4-FFF2-40B4-BE49-F238E27FC236}">
                      <a16:creationId xmlns:a16="http://schemas.microsoft.com/office/drawing/2014/main" id="{A3FABDC6-14E6-7543-8762-565A8D684F71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Arc 5">
                  <a:extLst>
                    <a:ext uri="{FF2B5EF4-FFF2-40B4-BE49-F238E27FC236}">
                      <a16:creationId xmlns:a16="http://schemas.microsoft.com/office/drawing/2014/main" id="{04870432-110E-8D45-843B-F2A93D80F104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3A9CC690-D4B2-0948-824F-0C206B45C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ECC5DCC1-43D2-C441-9EF0-EB90C5F2B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5B67BB8-C146-EB45-B60C-E35BFC5553D8}"/>
                  </a:ext>
                </a:extLst>
              </p:cNvPr>
              <p:cNvCxnSpPr/>
              <p:nvPr/>
            </p:nvCxnSpPr>
            <p:spPr>
              <a:xfrm>
                <a:off x="3539225" y="1966511"/>
                <a:ext cx="0" cy="2533559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259AB2-6BCE-9244-8E64-209C89B5C6DD}"/>
                </a:ext>
              </a:extLst>
            </p:cNvPr>
            <p:cNvGrpSpPr/>
            <p:nvPr/>
          </p:nvGrpSpPr>
          <p:grpSpPr>
            <a:xfrm flipH="1">
              <a:off x="4944201" y="2529387"/>
              <a:ext cx="175466" cy="1811102"/>
              <a:chOff x="3178821" y="1923868"/>
              <a:chExt cx="737981" cy="25762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101D52C-44C4-264C-931D-56DE741798EF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E4C7C3B3-4759-9048-B001-8736A07127C2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E62E1E7-1806-AD46-9066-E7EBFC52B141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E46FB8E-A6E5-554C-A4E9-55E286B6E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AC2BACF-1581-A647-865D-4B4A27AA7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B072DA-DBC8-D04E-9581-837DF5100827}"/>
                  </a:ext>
                </a:extLst>
              </p:cNvPr>
              <p:cNvCxnSpPr/>
              <p:nvPr/>
            </p:nvCxnSpPr>
            <p:spPr>
              <a:xfrm>
                <a:off x="3539223" y="1923868"/>
                <a:ext cx="0" cy="247132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8D0903-0A26-CF4F-8CD1-9CD4AF160EEF}"/>
                    </a:ext>
                  </a:extLst>
                </p:cNvPr>
                <p:cNvSpPr txBox="1"/>
                <p:nvPr/>
              </p:nvSpPr>
              <p:spPr>
                <a:xfrm>
                  <a:off x="4444944" y="2103529"/>
                  <a:ext cx="4971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8D0903-0A26-CF4F-8CD1-9CD4AF160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944" y="2103529"/>
                  <a:ext cx="497123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439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77EA05-FB00-6C4C-B5C8-E734ABCFCF02}"/>
                    </a:ext>
                  </a:extLst>
                </p:cNvPr>
                <p:cNvSpPr txBox="1"/>
                <p:nvPr/>
              </p:nvSpPr>
              <p:spPr>
                <a:xfrm>
                  <a:off x="4919935" y="2099303"/>
                  <a:ext cx="4744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77EA05-FB00-6C4C-B5C8-E734ABCFC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935" y="2099303"/>
                  <a:ext cx="4744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632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AFF757-71EB-5D4D-8292-D7BB775F0373}"/>
                    </a:ext>
                  </a:extLst>
                </p:cNvPr>
                <p:cNvSpPr txBox="1"/>
                <p:nvPr/>
              </p:nvSpPr>
              <p:spPr>
                <a:xfrm>
                  <a:off x="5262115" y="3675533"/>
                  <a:ext cx="2128339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eye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AFF757-71EB-5D4D-8292-D7BB775F0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115" y="3675533"/>
                  <a:ext cx="2128339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952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842B4245-4C4B-3A47-9273-CC686E82FEBA}"/>
              </a:ext>
            </a:extLst>
          </p:cNvPr>
          <p:cNvGrpSpPr/>
          <p:nvPr/>
        </p:nvGrpSpPr>
        <p:grpSpPr>
          <a:xfrm>
            <a:off x="858505" y="522840"/>
            <a:ext cx="6290440" cy="2324449"/>
            <a:chOff x="104292" y="555605"/>
            <a:chExt cx="6290440" cy="232444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FE87A3-EB83-F641-932F-98939871A392}"/>
                </a:ext>
              </a:extLst>
            </p:cNvPr>
            <p:cNvCxnSpPr/>
            <p:nvPr/>
          </p:nvCxnSpPr>
          <p:spPr>
            <a:xfrm>
              <a:off x="6370820" y="1051254"/>
              <a:ext cx="0" cy="1828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A5B6E4-E04D-3043-8571-AD7CED7F31EB}"/>
                </a:ext>
              </a:extLst>
            </p:cNvPr>
            <p:cNvGrpSpPr/>
            <p:nvPr/>
          </p:nvGrpSpPr>
          <p:grpSpPr>
            <a:xfrm flipH="1">
              <a:off x="4868323" y="985689"/>
              <a:ext cx="175466" cy="1811102"/>
              <a:chOff x="3178821" y="1923868"/>
              <a:chExt cx="737981" cy="257620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B9EC37-A7BB-9C4F-9B68-F786059FE7E0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0AB30D01-DC4A-6245-AF9C-AAD5AEA3C365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0A21ACEF-B0ED-A649-84D3-75E96BFC515E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4555BD9-013E-754F-A0E3-4DC7E7B42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738CCF7-B396-884E-89FC-EA25C0756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579198-B4C4-844D-96E5-2520D17342BF}"/>
                  </a:ext>
                </a:extLst>
              </p:cNvPr>
              <p:cNvCxnSpPr/>
              <p:nvPr/>
            </p:nvCxnSpPr>
            <p:spPr>
              <a:xfrm>
                <a:off x="3539223" y="1923868"/>
                <a:ext cx="0" cy="247132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675ADA-8846-6F4A-B9EB-A004947FEDA3}"/>
                    </a:ext>
                  </a:extLst>
                </p:cNvPr>
                <p:cNvSpPr txBox="1"/>
                <p:nvPr/>
              </p:nvSpPr>
              <p:spPr>
                <a:xfrm>
                  <a:off x="4844057" y="555605"/>
                  <a:ext cx="752898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eye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675ADA-8846-6F4A-B9EB-A004947FE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057" y="555605"/>
                  <a:ext cx="752898" cy="495649"/>
                </a:xfrm>
                <a:prstGeom prst="rect">
                  <a:avLst/>
                </a:prstGeom>
                <a:blipFill>
                  <a:blip r:embed="rId2"/>
                  <a:stretch>
                    <a:fillRect l="-1639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1DEE02-C194-4240-8D03-E84BCCBD1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92" y="1891258"/>
              <a:ext cx="6287114" cy="124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1E92F-62A6-5A4F-8CFF-7E2B470C259E}"/>
                </a:ext>
              </a:extLst>
            </p:cNvPr>
            <p:cNvCxnSpPr/>
            <p:nvPr/>
          </p:nvCxnSpPr>
          <p:spPr>
            <a:xfrm>
              <a:off x="1469036" y="1738859"/>
              <a:ext cx="0" cy="32978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98D85-E828-4C46-AB94-42193BDDCCB8}"/>
                </a:ext>
              </a:extLst>
            </p:cNvPr>
            <p:cNvCxnSpPr/>
            <p:nvPr/>
          </p:nvCxnSpPr>
          <p:spPr>
            <a:xfrm>
              <a:off x="6373318" y="1726367"/>
              <a:ext cx="0" cy="32978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E0960AC-52CB-9D4E-9E36-6237515E0E82}"/>
                </a:ext>
              </a:extLst>
            </p:cNvPr>
            <p:cNvCxnSpPr/>
            <p:nvPr/>
          </p:nvCxnSpPr>
          <p:spPr>
            <a:xfrm>
              <a:off x="4928366" y="2041010"/>
              <a:ext cx="1463040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1C39345-79EE-0C46-9CBF-F2CCDFA594B3}"/>
                    </a:ext>
                  </a:extLst>
                </p:cNvPr>
                <p:cNvSpPr txBox="1"/>
                <p:nvPr/>
              </p:nvSpPr>
              <p:spPr>
                <a:xfrm>
                  <a:off x="5415654" y="2038283"/>
                  <a:ext cx="802143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eye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1C39345-79EE-0C46-9CBF-F2CCDFA59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654" y="2038283"/>
                  <a:ext cx="802143" cy="495649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BEFFF69-2933-0B4D-A21B-B875870CE5FC}"/>
                </a:ext>
              </a:extLst>
            </p:cNvPr>
            <p:cNvCxnSpPr/>
            <p:nvPr/>
          </p:nvCxnSpPr>
          <p:spPr>
            <a:xfrm>
              <a:off x="1458956" y="2055901"/>
              <a:ext cx="3566160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39E24E-BB5C-DE43-9D99-F0E7C5C6167E}"/>
                    </a:ext>
                  </a:extLst>
                </p:cNvPr>
                <p:cNvSpPr txBox="1"/>
                <p:nvPr/>
              </p:nvSpPr>
              <p:spPr>
                <a:xfrm>
                  <a:off x="1871294" y="2068164"/>
                  <a:ext cx="5756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39E24E-BB5C-DE43-9D99-F0E7C5C61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294" y="2068164"/>
                  <a:ext cx="57560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AD97F2C-9D2D-5747-84BA-9B4B41F2E170}"/>
                </a:ext>
              </a:extLst>
            </p:cNvPr>
            <p:cNvSpPr txBox="1"/>
            <p:nvPr/>
          </p:nvSpPr>
          <p:spPr>
            <a:xfrm>
              <a:off x="1033817" y="985689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Unassisted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9DE2620-85B4-F84B-B423-CAA7D6D4CC65}"/>
                </a:ext>
              </a:extLst>
            </p:cNvPr>
            <p:cNvSpPr txBox="1"/>
            <p:nvPr/>
          </p:nvSpPr>
          <p:spPr>
            <a:xfrm rot="16200000">
              <a:off x="5594673" y="999561"/>
              <a:ext cx="1138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Retina 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59A69F2-36EC-E14F-A1BA-578ED6E81A9C}"/>
              </a:ext>
            </a:extLst>
          </p:cNvPr>
          <p:cNvGrpSpPr/>
          <p:nvPr/>
        </p:nvGrpSpPr>
        <p:grpSpPr>
          <a:xfrm>
            <a:off x="987383" y="3214728"/>
            <a:ext cx="6161210" cy="2908385"/>
            <a:chOff x="252865" y="3163605"/>
            <a:chExt cx="6161210" cy="2908385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59DB65-C59B-8A4C-855D-4731D41C38B5}"/>
                </a:ext>
              </a:extLst>
            </p:cNvPr>
            <p:cNvCxnSpPr/>
            <p:nvPr/>
          </p:nvCxnSpPr>
          <p:spPr>
            <a:xfrm>
              <a:off x="6376416" y="3606017"/>
              <a:ext cx="0" cy="1828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259AB2-6BCE-9244-8E64-209C89B5C6DD}"/>
                </a:ext>
              </a:extLst>
            </p:cNvPr>
            <p:cNvGrpSpPr/>
            <p:nvPr/>
          </p:nvGrpSpPr>
          <p:grpSpPr>
            <a:xfrm flipH="1">
              <a:off x="4869251" y="3593689"/>
              <a:ext cx="175466" cy="1811102"/>
              <a:chOff x="3178821" y="1923868"/>
              <a:chExt cx="737981" cy="25762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101D52C-44C4-264C-931D-56DE741798EF}"/>
                  </a:ext>
                </a:extLst>
              </p:cNvPr>
              <p:cNvGrpSpPr/>
              <p:nvPr/>
            </p:nvGrpSpPr>
            <p:grpSpPr>
              <a:xfrm>
                <a:off x="3178821" y="1961690"/>
                <a:ext cx="737981" cy="2538380"/>
                <a:chOff x="3178821" y="1961690"/>
                <a:chExt cx="737981" cy="2538380"/>
              </a:xfrm>
            </p:grpSpPr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E4C7C3B3-4759-9048-B001-8736A07127C2}"/>
                    </a:ext>
                  </a:extLst>
                </p:cNvPr>
                <p:cNvSpPr/>
                <p:nvPr/>
              </p:nvSpPr>
              <p:spPr>
                <a:xfrm>
                  <a:off x="3280348" y="1970184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3E62E1E7-1806-AD46-9066-E7EBFC52B141}"/>
                    </a:ext>
                  </a:extLst>
                </p:cNvPr>
                <p:cNvSpPr/>
                <p:nvPr/>
              </p:nvSpPr>
              <p:spPr>
                <a:xfrm flipH="1">
                  <a:off x="3178821" y="1961690"/>
                  <a:ext cx="636454" cy="2529886"/>
                </a:xfrm>
                <a:prstGeom prst="arc">
                  <a:avLst>
                    <a:gd name="adj1" fmla="val 16200000"/>
                    <a:gd name="adj2" fmla="val 5500199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E46FB8E-A6E5-554C-A4E9-55E286B6E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60275" y="1970184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AC2BACF-1581-A647-865D-4B4A27AA7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7785" y="4491026"/>
                  <a:ext cx="1828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B072DA-DBC8-D04E-9581-837DF5100827}"/>
                  </a:ext>
                </a:extLst>
              </p:cNvPr>
              <p:cNvCxnSpPr/>
              <p:nvPr/>
            </p:nvCxnSpPr>
            <p:spPr>
              <a:xfrm>
                <a:off x="3539223" y="1923868"/>
                <a:ext cx="0" cy="247132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8D0903-0A26-CF4F-8CD1-9CD4AF160EEF}"/>
                    </a:ext>
                  </a:extLst>
                </p:cNvPr>
                <p:cNvSpPr txBox="1"/>
                <p:nvPr/>
              </p:nvSpPr>
              <p:spPr>
                <a:xfrm>
                  <a:off x="4130353" y="3163605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8D0903-0A26-CF4F-8CD1-9CD4AF160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353" y="3163605"/>
                  <a:ext cx="43255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57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77EA05-FB00-6C4C-B5C8-E734ABCFCF02}"/>
                    </a:ext>
                  </a:extLst>
                </p:cNvPr>
                <p:cNvSpPr txBox="1"/>
                <p:nvPr/>
              </p:nvSpPr>
              <p:spPr>
                <a:xfrm>
                  <a:off x="4844985" y="3163605"/>
                  <a:ext cx="752898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eye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77EA05-FB00-6C4C-B5C8-E734ABCFC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985" y="3163605"/>
                  <a:ext cx="752898" cy="495649"/>
                </a:xfrm>
                <a:prstGeom prst="rect">
                  <a:avLst/>
                </a:prstGeom>
                <a:blipFill>
                  <a:blip r:embed="rId6"/>
                  <a:stretch>
                    <a:fillRect l="-1667"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5066C38-62A2-A34C-AF24-760D6FE1974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91232" y="3595149"/>
              <a:ext cx="457200" cy="1828800"/>
              <a:chOff x="10434099" y="3162889"/>
              <a:chExt cx="1363155" cy="244875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FE1E777-3167-4C41-BB12-3977EF1640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34099" y="3179639"/>
                <a:ext cx="1363155" cy="2432005"/>
                <a:chOff x="10489208" y="1434059"/>
                <a:chExt cx="1485167" cy="2649684"/>
              </a:xfrm>
            </p:grpSpPr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D6BEA99-D4D2-FC4D-BF74-B67154F3BCE1}"/>
                    </a:ext>
                  </a:extLst>
                </p:cNvPr>
                <p:cNvSpPr/>
                <p:nvPr/>
              </p:nvSpPr>
              <p:spPr>
                <a:xfrm>
                  <a:off x="10489208" y="1447523"/>
                  <a:ext cx="663206" cy="2636220"/>
                </a:xfrm>
                <a:prstGeom prst="arc">
                  <a:avLst>
                    <a:gd name="adj1" fmla="val 16200000"/>
                    <a:gd name="adj2" fmla="val 52561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37EE7A62-C22F-704A-B089-8F5F214F2C73}"/>
                    </a:ext>
                  </a:extLst>
                </p:cNvPr>
                <p:cNvSpPr/>
                <p:nvPr/>
              </p:nvSpPr>
              <p:spPr>
                <a:xfrm flipH="1">
                  <a:off x="11311169" y="1438672"/>
                  <a:ext cx="663206" cy="2636220"/>
                </a:xfrm>
                <a:prstGeom prst="arc">
                  <a:avLst>
                    <a:gd name="adj1" fmla="val 16200000"/>
                    <a:gd name="adj2" fmla="val 5256128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CEA80D1-6DAB-4041-96F8-0B8DF112E55C}"/>
                    </a:ext>
                  </a:extLst>
                </p:cNvPr>
                <p:cNvCxnSpPr>
                  <a:cxnSpLocks/>
                  <a:stCxn id="25" idx="2"/>
                  <a:endCxn id="26" idx="2"/>
                </p:cNvCxnSpPr>
                <p:nvPr/>
              </p:nvCxnSpPr>
              <p:spPr>
                <a:xfrm flipV="1">
                  <a:off x="10875258" y="4057003"/>
                  <a:ext cx="713067" cy="88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C3F588A-0AE9-3A47-9414-A7519C449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5258" y="1434059"/>
                  <a:ext cx="713067" cy="88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22CA720-5C14-9443-94B2-2D50A85E6CF5}"/>
                  </a:ext>
                </a:extLst>
              </p:cNvPr>
              <p:cNvCxnSpPr/>
              <p:nvPr/>
            </p:nvCxnSpPr>
            <p:spPr>
              <a:xfrm>
                <a:off x="11117771" y="3162889"/>
                <a:ext cx="0" cy="242316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B42EEF-F839-BB40-ABB5-795DBE5D2BF0}"/>
                </a:ext>
              </a:extLst>
            </p:cNvPr>
            <p:cNvCxnSpPr/>
            <p:nvPr/>
          </p:nvCxnSpPr>
          <p:spPr>
            <a:xfrm>
              <a:off x="4210075" y="5576341"/>
              <a:ext cx="745981" cy="0"/>
            </a:xfrm>
            <a:prstGeom prst="straightConnector1">
              <a:avLst/>
            </a:prstGeom>
            <a:ln w="2222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C4839E-7F60-464F-9D36-4DCE2E79F460}"/>
                    </a:ext>
                  </a:extLst>
                </p:cNvPr>
                <p:cNvSpPr txBox="1"/>
                <p:nvPr/>
              </p:nvSpPr>
              <p:spPr>
                <a:xfrm>
                  <a:off x="4362427" y="5564078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C4839E-7F60-464F-9D36-4DCE2E79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427" y="5564078"/>
                  <a:ext cx="44127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F817DF1-273F-4A4D-B59E-31D6A1FB6A2C}"/>
                </a:ext>
              </a:extLst>
            </p:cNvPr>
            <p:cNvCxnSpPr/>
            <p:nvPr/>
          </p:nvCxnSpPr>
          <p:spPr>
            <a:xfrm>
              <a:off x="4976869" y="5564078"/>
              <a:ext cx="1393951" cy="0"/>
            </a:xfrm>
            <a:prstGeom prst="straightConnector1">
              <a:avLst/>
            </a:prstGeom>
            <a:ln w="28575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1DC2395-6B7B-2C4E-BD62-DDF33455D50C}"/>
                    </a:ext>
                  </a:extLst>
                </p:cNvPr>
                <p:cNvSpPr txBox="1"/>
                <p:nvPr/>
              </p:nvSpPr>
              <p:spPr>
                <a:xfrm>
                  <a:off x="5389206" y="5576341"/>
                  <a:ext cx="802143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eye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1DC2395-6B7B-2C4E-BD62-DDF33455D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206" y="5576341"/>
                  <a:ext cx="802143" cy="495649"/>
                </a:xfrm>
                <a:prstGeom prst="rect">
                  <a:avLst/>
                </a:prstGeom>
                <a:blipFill>
                  <a:blip r:embed="rId8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8734F66-F81A-514B-9BB1-C3EE7DB94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537" y="4511140"/>
              <a:ext cx="41148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504176F-A028-E440-9B85-484F75A0244C}"/>
                </a:ext>
              </a:extLst>
            </p:cNvPr>
            <p:cNvCxnSpPr/>
            <p:nvPr/>
          </p:nvCxnSpPr>
          <p:spPr>
            <a:xfrm>
              <a:off x="494676" y="4334655"/>
              <a:ext cx="0" cy="32978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68C1EC-23B4-834B-BAD6-6F1811863090}"/>
                </a:ext>
              </a:extLst>
            </p:cNvPr>
            <p:cNvCxnSpPr/>
            <p:nvPr/>
          </p:nvCxnSpPr>
          <p:spPr>
            <a:xfrm>
              <a:off x="6373318" y="4322163"/>
              <a:ext cx="0" cy="32978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CDBACEC-2D44-A140-834D-8C2A431EBD1C}"/>
                </a:ext>
              </a:extLst>
            </p:cNvPr>
            <p:cNvCxnSpPr/>
            <p:nvPr/>
          </p:nvCxnSpPr>
          <p:spPr>
            <a:xfrm flipH="1">
              <a:off x="2038662" y="4322163"/>
              <a:ext cx="254833" cy="3297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D1DE6CC-E666-884E-81C0-EE03EA06D14D}"/>
                </a:ext>
              </a:extLst>
            </p:cNvPr>
            <p:cNvCxnSpPr/>
            <p:nvPr/>
          </p:nvCxnSpPr>
          <p:spPr>
            <a:xfrm flipH="1">
              <a:off x="2149121" y="4339650"/>
              <a:ext cx="254833" cy="3297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5F215E-E24F-6441-8B9C-690019A54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65" y="4499546"/>
              <a:ext cx="19202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4CAED90-3A98-8F40-A9A2-95CB02956741}"/>
                    </a:ext>
                  </a:extLst>
                </p:cNvPr>
                <p:cNvSpPr txBox="1"/>
                <p:nvPr/>
              </p:nvSpPr>
              <p:spPr>
                <a:xfrm>
                  <a:off x="1407783" y="4669433"/>
                  <a:ext cx="10903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4CAED90-3A98-8F40-A9A2-95CB02956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783" y="4669433"/>
                  <a:ext cx="109036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FA7CE8-5DFE-4948-AAB4-F0BF305F6BBD}"/>
                </a:ext>
              </a:extLst>
            </p:cNvPr>
            <p:cNvSpPr txBox="1"/>
            <p:nvPr/>
          </p:nvSpPr>
          <p:spPr>
            <a:xfrm>
              <a:off x="1054063" y="3373566"/>
              <a:ext cx="1611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Corrected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D44F85-507A-0545-9D07-35B7D5431F6F}"/>
                </a:ext>
              </a:extLst>
            </p:cNvPr>
            <p:cNvSpPr txBox="1"/>
            <p:nvPr/>
          </p:nvSpPr>
          <p:spPr>
            <a:xfrm rot="16200000">
              <a:off x="5614016" y="3577606"/>
              <a:ext cx="1138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Retina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E6F9FD-971E-1342-9D13-469B8A5DE205}"/>
                  </a:ext>
                </a:extLst>
              </p:cNvPr>
              <p:cNvSpPr txBox="1"/>
              <p:nvPr/>
            </p:nvSpPr>
            <p:spPr>
              <a:xfrm>
                <a:off x="1229329" y="952924"/>
                <a:ext cx="689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E6F9FD-971E-1342-9D13-469B8A5D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29" y="952924"/>
                <a:ext cx="689099" cy="461665"/>
              </a:xfrm>
              <a:prstGeom prst="rect">
                <a:avLst/>
              </a:prstGeom>
              <a:blipFill>
                <a:blip r:embed="rId10"/>
                <a:stretch>
                  <a:fillRect l="-1786" r="-178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F190E2-7B87-EF49-972D-F6ED6044E1D8}"/>
                  </a:ext>
                </a:extLst>
              </p:cNvPr>
              <p:cNvSpPr txBox="1"/>
              <p:nvPr/>
            </p:nvSpPr>
            <p:spPr>
              <a:xfrm>
                <a:off x="1258404" y="3429000"/>
                <a:ext cx="6835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F190E2-7B87-EF49-972D-F6ED6044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04" y="3429000"/>
                <a:ext cx="683520" cy="461665"/>
              </a:xfrm>
              <a:prstGeom prst="rect">
                <a:avLst/>
              </a:prstGeom>
              <a:blipFill>
                <a:blip r:embed="rId11"/>
                <a:stretch>
                  <a:fillRect l="-1786" r="-178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99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FE87A3-EB83-F641-932F-98939871A392}"/>
              </a:ext>
            </a:extLst>
          </p:cNvPr>
          <p:cNvCxnSpPr/>
          <p:nvPr/>
        </p:nvCxnSpPr>
        <p:spPr>
          <a:xfrm>
            <a:off x="7125033" y="1018489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A5B6E4-E04D-3043-8571-AD7CED7F31EB}"/>
              </a:ext>
            </a:extLst>
          </p:cNvPr>
          <p:cNvGrpSpPr/>
          <p:nvPr/>
        </p:nvGrpSpPr>
        <p:grpSpPr>
          <a:xfrm flipH="1">
            <a:off x="5622536" y="952924"/>
            <a:ext cx="175466" cy="1811102"/>
            <a:chOff x="3178821" y="1923868"/>
            <a:chExt cx="737981" cy="257620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B9EC37-A7BB-9C4F-9B68-F786059FE7E0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0AB30D01-DC4A-6245-AF9C-AAD5AEA3C365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0A21ACEF-B0ED-A649-84D3-75E96BFC515E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555BD9-013E-754F-A0E3-4DC7E7B42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738CCF7-B396-884E-89FC-EA25C0756D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579198-B4C4-844D-96E5-2520D17342BF}"/>
                </a:ext>
              </a:extLst>
            </p:cNvPr>
            <p:cNvCxnSpPr/>
            <p:nvPr/>
          </p:nvCxnSpPr>
          <p:spPr>
            <a:xfrm>
              <a:off x="3539223" y="1923868"/>
              <a:ext cx="0" cy="247132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675ADA-8846-6F4A-B9EB-A004947FEDA3}"/>
                  </a:ext>
                </a:extLst>
              </p:cNvPr>
              <p:cNvSpPr txBox="1"/>
              <p:nvPr/>
            </p:nvSpPr>
            <p:spPr>
              <a:xfrm>
                <a:off x="5598270" y="522840"/>
                <a:ext cx="752898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eye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675ADA-8846-6F4A-B9EB-A004947F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70" y="522840"/>
                <a:ext cx="752898" cy="495649"/>
              </a:xfrm>
              <a:prstGeom prst="rect">
                <a:avLst/>
              </a:prstGeom>
              <a:blipFill>
                <a:blip r:embed="rId2"/>
                <a:stretch>
                  <a:fillRect l="-16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1DEE02-C194-4240-8D03-E84BCCBD1A32}"/>
              </a:ext>
            </a:extLst>
          </p:cNvPr>
          <p:cNvCxnSpPr>
            <a:cxnSpLocks/>
          </p:cNvCxnSpPr>
          <p:nvPr/>
        </p:nvCxnSpPr>
        <p:spPr>
          <a:xfrm flipV="1">
            <a:off x="858505" y="1858493"/>
            <a:ext cx="6287114" cy="12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A1E92F-62A6-5A4F-8CFF-7E2B470C259E}"/>
              </a:ext>
            </a:extLst>
          </p:cNvPr>
          <p:cNvCxnSpPr/>
          <p:nvPr/>
        </p:nvCxnSpPr>
        <p:spPr>
          <a:xfrm>
            <a:off x="987383" y="1693353"/>
            <a:ext cx="0" cy="329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798D85-E828-4C46-AB94-42193BDDCCB8}"/>
              </a:ext>
            </a:extLst>
          </p:cNvPr>
          <p:cNvCxnSpPr/>
          <p:nvPr/>
        </p:nvCxnSpPr>
        <p:spPr>
          <a:xfrm>
            <a:off x="7127531" y="1693602"/>
            <a:ext cx="0" cy="329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0960AC-52CB-9D4E-9E36-6237515E0E82}"/>
              </a:ext>
            </a:extLst>
          </p:cNvPr>
          <p:cNvCxnSpPr/>
          <p:nvPr/>
        </p:nvCxnSpPr>
        <p:spPr>
          <a:xfrm>
            <a:off x="5682579" y="2008245"/>
            <a:ext cx="146304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39345-79EE-0C46-9CBF-F2CCDFA594B3}"/>
                  </a:ext>
                </a:extLst>
              </p:cNvPr>
              <p:cNvSpPr txBox="1"/>
              <p:nvPr/>
            </p:nvSpPr>
            <p:spPr>
              <a:xfrm>
                <a:off x="6169867" y="2005518"/>
                <a:ext cx="802143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eye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C39345-79EE-0C46-9CBF-F2CCDFA5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67" y="2005518"/>
                <a:ext cx="802143" cy="495649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EFFF69-2933-0B4D-A21B-B875870CE5FC}"/>
              </a:ext>
            </a:extLst>
          </p:cNvPr>
          <p:cNvCxnSpPr/>
          <p:nvPr/>
        </p:nvCxnSpPr>
        <p:spPr>
          <a:xfrm>
            <a:off x="987383" y="2023136"/>
            <a:ext cx="475488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39E24E-BB5C-DE43-9D99-F0E7C5C6167E}"/>
                  </a:ext>
                </a:extLst>
              </p:cNvPr>
              <p:cNvSpPr txBox="1"/>
              <p:nvPr/>
            </p:nvSpPr>
            <p:spPr>
              <a:xfrm>
                <a:off x="2723251" y="1959181"/>
                <a:ext cx="575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39E24E-BB5C-DE43-9D99-F0E7C5C61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251" y="1959181"/>
                <a:ext cx="575607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AD97F2C-9D2D-5747-84BA-9B4B41F2E170}"/>
              </a:ext>
            </a:extLst>
          </p:cNvPr>
          <p:cNvSpPr txBox="1"/>
          <p:nvPr/>
        </p:nvSpPr>
        <p:spPr>
          <a:xfrm>
            <a:off x="1788030" y="952924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Unassisted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DE2620-85B4-F84B-B423-CAA7D6D4CC65}"/>
              </a:ext>
            </a:extLst>
          </p:cNvPr>
          <p:cNvSpPr txBox="1"/>
          <p:nvPr/>
        </p:nvSpPr>
        <p:spPr>
          <a:xfrm rot="16200000">
            <a:off x="6348886" y="96679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Retina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59DB65-C59B-8A4C-855D-4731D41C38B5}"/>
              </a:ext>
            </a:extLst>
          </p:cNvPr>
          <p:cNvCxnSpPr/>
          <p:nvPr/>
        </p:nvCxnSpPr>
        <p:spPr>
          <a:xfrm>
            <a:off x="7110934" y="3657140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259AB2-6BCE-9244-8E64-209C89B5C6DD}"/>
              </a:ext>
            </a:extLst>
          </p:cNvPr>
          <p:cNvGrpSpPr/>
          <p:nvPr/>
        </p:nvGrpSpPr>
        <p:grpSpPr>
          <a:xfrm flipH="1">
            <a:off x="5603769" y="3644812"/>
            <a:ext cx="175466" cy="1811102"/>
            <a:chOff x="3178821" y="1923868"/>
            <a:chExt cx="737981" cy="25762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01D52C-44C4-264C-931D-56DE741798EF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E4C7C3B3-4759-9048-B001-8736A07127C2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3E62E1E7-1806-AD46-9066-E7EBFC52B141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E46FB8E-A6E5-554C-A4E9-55E286B6E7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C2BACF-1581-A647-865D-4B4A27AA73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B072DA-DBC8-D04E-9581-837DF5100827}"/>
                </a:ext>
              </a:extLst>
            </p:cNvPr>
            <p:cNvCxnSpPr/>
            <p:nvPr/>
          </p:nvCxnSpPr>
          <p:spPr>
            <a:xfrm>
              <a:off x="3539223" y="1923868"/>
              <a:ext cx="0" cy="247132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D0903-0A26-CF4F-8CD1-9CD4AF160EEF}"/>
                  </a:ext>
                </a:extLst>
              </p:cNvPr>
              <p:cNvSpPr txBox="1"/>
              <p:nvPr/>
            </p:nvSpPr>
            <p:spPr>
              <a:xfrm>
                <a:off x="4864871" y="3214728"/>
                <a:ext cx="432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D0903-0A26-CF4F-8CD1-9CD4AF16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871" y="3214728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285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7EA05-FB00-6C4C-B5C8-E734ABCFCF02}"/>
                  </a:ext>
                </a:extLst>
              </p:cNvPr>
              <p:cNvSpPr txBox="1"/>
              <p:nvPr/>
            </p:nvSpPr>
            <p:spPr>
              <a:xfrm>
                <a:off x="5579503" y="3214728"/>
                <a:ext cx="752898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eye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7EA05-FB00-6C4C-B5C8-E734ABCF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503" y="3214728"/>
                <a:ext cx="752898" cy="495649"/>
              </a:xfrm>
              <a:prstGeom prst="rect">
                <a:avLst/>
              </a:prstGeom>
              <a:blipFill>
                <a:blip r:embed="rId6"/>
                <a:stretch>
                  <a:fillRect l="-1667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2EEF-F839-BB40-ABB5-795DBE5D2BF0}"/>
              </a:ext>
            </a:extLst>
          </p:cNvPr>
          <p:cNvCxnSpPr/>
          <p:nvPr/>
        </p:nvCxnSpPr>
        <p:spPr>
          <a:xfrm>
            <a:off x="4944593" y="5627464"/>
            <a:ext cx="745981" cy="0"/>
          </a:xfrm>
          <a:prstGeom prst="straightConnector1">
            <a:avLst/>
          </a:prstGeom>
          <a:ln w="2222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4839E-7F60-464F-9D36-4DCE2E79F460}"/>
                  </a:ext>
                </a:extLst>
              </p:cNvPr>
              <p:cNvSpPr txBox="1"/>
              <p:nvPr/>
            </p:nvSpPr>
            <p:spPr>
              <a:xfrm>
                <a:off x="5096945" y="5615201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4839E-7F60-464F-9D36-4DCE2E79F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945" y="5615201"/>
                <a:ext cx="4412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817DF1-273F-4A4D-B59E-31D6A1FB6A2C}"/>
              </a:ext>
            </a:extLst>
          </p:cNvPr>
          <p:cNvCxnSpPr/>
          <p:nvPr/>
        </p:nvCxnSpPr>
        <p:spPr>
          <a:xfrm>
            <a:off x="5711387" y="5615201"/>
            <a:ext cx="1393951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DC2395-6B7B-2C4E-BD62-DDF33455D50C}"/>
                  </a:ext>
                </a:extLst>
              </p:cNvPr>
              <p:cNvSpPr txBox="1"/>
              <p:nvPr/>
            </p:nvSpPr>
            <p:spPr>
              <a:xfrm>
                <a:off x="6123724" y="5627464"/>
                <a:ext cx="802143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eye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DC2395-6B7B-2C4E-BD62-DDF33455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24" y="5627464"/>
                <a:ext cx="802143" cy="495649"/>
              </a:xfrm>
              <a:prstGeom prst="rect">
                <a:avLst/>
              </a:prstGeom>
              <a:blipFill>
                <a:blip r:embed="rId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868C1EC-23B4-834B-BAD6-6F1811863090}"/>
              </a:ext>
            </a:extLst>
          </p:cNvPr>
          <p:cNvCxnSpPr/>
          <p:nvPr/>
        </p:nvCxnSpPr>
        <p:spPr>
          <a:xfrm>
            <a:off x="7107836" y="4373286"/>
            <a:ext cx="0" cy="3297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4CAED90-3A98-8F40-A9A2-95CB02956741}"/>
                  </a:ext>
                </a:extLst>
              </p:cNvPr>
              <p:cNvSpPr txBox="1"/>
              <p:nvPr/>
            </p:nvSpPr>
            <p:spPr>
              <a:xfrm>
                <a:off x="3342486" y="5064807"/>
                <a:ext cx="1640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4CAED90-3A98-8F40-A9A2-95CB0295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86" y="5064807"/>
                <a:ext cx="1640642" cy="461665"/>
              </a:xfrm>
              <a:prstGeom prst="rect">
                <a:avLst/>
              </a:prstGeom>
              <a:blipFill>
                <a:blip r:embed="rId9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D5FA7CE8-5DFE-4948-AAB4-F0BF305F6BBD}"/>
              </a:ext>
            </a:extLst>
          </p:cNvPr>
          <p:cNvSpPr txBox="1"/>
          <p:nvPr/>
        </p:nvSpPr>
        <p:spPr>
          <a:xfrm>
            <a:off x="1788581" y="3424689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Corrected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D44F85-507A-0545-9D07-35B7D5431F6F}"/>
              </a:ext>
            </a:extLst>
          </p:cNvPr>
          <p:cNvSpPr txBox="1"/>
          <p:nvPr/>
        </p:nvSpPr>
        <p:spPr>
          <a:xfrm rot="16200000">
            <a:off x="6348534" y="3628729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Retina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E6F9FD-971E-1342-9D13-469B8A5DE205}"/>
                  </a:ext>
                </a:extLst>
              </p:cNvPr>
              <p:cNvSpPr txBox="1"/>
              <p:nvPr/>
            </p:nvSpPr>
            <p:spPr>
              <a:xfrm>
                <a:off x="1229329" y="952924"/>
                <a:ext cx="689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E6F9FD-971E-1342-9D13-469B8A5D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29" y="952924"/>
                <a:ext cx="689099" cy="461665"/>
              </a:xfrm>
              <a:prstGeom prst="rect">
                <a:avLst/>
              </a:prstGeom>
              <a:blipFill>
                <a:blip r:embed="rId10"/>
                <a:stretch>
                  <a:fillRect l="-1786" r="-178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F190E2-7B87-EF49-972D-F6ED6044E1D8}"/>
                  </a:ext>
                </a:extLst>
              </p:cNvPr>
              <p:cNvSpPr txBox="1"/>
              <p:nvPr/>
            </p:nvSpPr>
            <p:spPr>
              <a:xfrm>
                <a:off x="1258404" y="3429000"/>
                <a:ext cx="6835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F190E2-7B87-EF49-972D-F6ED6044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04" y="3429000"/>
                <a:ext cx="683520" cy="461665"/>
              </a:xfrm>
              <a:prstGeom prst="rect">
                <a:avLst/>
              </a:prstGeom>
              <a:blipFill>
                <a:blip r:embed="rId11"/>
                <a:stretch>
                  <a:fillRect l="-1786" r="-178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4D2ADBE-EF89-4B42-90F1-AA527FBE66FA}"/>
              </a:ext>
            </a:extLst>
          </p:cNvPr>
          <p:cNvGrpSpPr/>
          <p:nvPr/>
        </p:nvGrpSpPr>
        <p:grpSpPr>
          <a:xfrm flipH="1">
            <a:off x="4918220" y="3694411"/>
            <a:ext cx="91440" cy="1811102"/>
            <a:chOff x="3178821" y="1923868"/>
            <a:chExt cx="737981" cy="257620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F5B19F9-0602-2C49-A272-60F436C5B189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644B152F-41FC-F44C-BC24-F06900698BFD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B258F64E-E46E-8E47-B913-2C141FCCA505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59C2C5A-F5AB-4841-A912-7C8AD346B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B4FF678-77CF-AB4B-8D84-57AE3EF750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29A188-7A0E-E840-A1E7-2EE10C7A6053}"/>
                </a:ext>
              </a:extLst>
            </p:cNvPr>
            <p:cNvCxnSpPr/>
            <p:nvPr/>
          </p:nvCxnSpPr>
          <p:spPr>
            <a:xfrm>
              <a:off x="3539223" y="1923868"/>
              <a:ext cx="0" cy="247132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92B627-C42B-704C-ABB6-01DB247D870E}"/>
              </a:ext>
            </a:extLst>
          </p:cNvPr>
          <p:cNvCxnSpPr>
            <a:cxnSpLocks/>
          </p:cNvCxnSpPr>
          <p:nvPr/>
        </p:nvCxnSpPr>
        <p:spPr>
          <a:xfrm flipV="1">
            <a:off x="807169" y="4574402"/>
            <a:ext cx="6287114" cy="12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04176F-A028-E440-9B85-484F75A0244C}"/>
              </a:ext>
            </a:extLst>
          </p:cNvPr>
          <p:cNvCxnSpPr/>
          <p:nvPr/>
        </p:nvCxnSpPr>
        <p:spPr>
          <a:xfrm>
            <a:off x="3537228" y="4415757"/>
            <a:ext cx="0" cy="3297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3EA9CC6-FBDF-9A43-B06A-FAC87BE19C10}"/>
              </a:ext>
            </a:extLst>
          </p:cNvPr>
          <p:cNvCxnSpPr/>
          <p:nvPr/>
        </p:nvCxnSpPr>
        <p:spPr>
          <a:xfrm>
            <a:off x="3569505" y="4741928"/>
            <a:ext cx="1393951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A7D14-A224-2643-B898-EDC2B49CB632}"/>
              </a:ext>
            </a:extLst>
          </p:cNvPr>
          <p:cNvGrpSpPr/>
          <p:nvPr/>
        </p:nvGrpSpPr>
        <p:grpSpPr>
          <a:xfrm>
            <a:off x="4106422" y="4337882"/>
            <a:ext cx="269824" cy="365187"/>
            <a:chOff x="9518754" y="3290334"/>
            <a:chExt cx="269824" cy="36518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6FAF1D0-DF00-D943-A9A7-7ED0E104D266}"/>
                </a:ext>
              </a:extLst>
            </p:cNvPr>
            <p:cNvCxnSpPr/>
            <p:nvPr/>
          </p:nvCxnSpPr>
          <p:spPr>
            <a:xfrm flipH="1">
              <a:off x="9518754" y="3290334"/>
              <a:ext cx="134912" cy="3544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785B3CD-1799-AD42-8313-C24A4603E457}"/>
                </a:ext>
              </a:extLst>
            </p:cNvPr>
            <p:cNvCxnSpPr/>
            <p:nvPr/>
          </p:nvCxnSpPr>
          <p:spPr>
            <a:xfrm flipH="1">
              <a:off x="9653666" y="3301043"/>
              <a:ext cx="134912" cy="3544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796A13E-B242-ED4F-91E4-8A8C4D9769A3}"/>
              </a:ext>
            </a:extLst>
          </p:cNvPr>
          <p:cNvGrpSpPr/>
          <p:nvPr/>
        </p:nvGrpSpPr>
        <p:grpSpPr>
          <a:xfrm>
            <a:off x="3954288" y="1693353"/>
            <a:ext cx="269824" cy="365187"/>
            <a:chOff x="9518754" y="3290334"/>
            <a:chExt cx="269824" cy="3651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8B296C0-80CA-4643-8DE5-A1F1172C5D61}"/>
                </a:ext>
              </a:extLst>
            </p:cNvPr>
            <p:cNvCxnSpPr/>
            <p:nvPr/>
          </p:nvCxnSpPr>
          <p:spPr>
            <a:xfrm flipH="1">
              <a:off x="9518754" y="3290334"/>
              <a:ext cx="134912" cy="3544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E68F197-A972-504D-9384-775E02085665}"/>
                </a:ext>
              </a:extLst>
            </p:cNvPr>
            <p:cNvCxnSpPr/>
            <p:nvPr/>
          </p:nvCxnSpPr>
          <p:spPr>
            <a:xfrm flipH="1">
              <a:off x="9653666" y="3301043"/>
              <a:ext cx="134912" cy="3544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96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B5C8D-61FA-0546-A123-E4257F18BEE8}"/>
              </a:ext>
            </a:extLst>
          </p:cNvPr>
          <p:cNvGrpSpPr/>
          <p:nvPr/>
        </p:nvGrpSpPr>
        <p:grpSpPr>
          <a:xfrm>
            <a:off x="5378485" y="1559070"/>
            <a:ext cx="269801" cy="1861174"/>
            <a:chOff x="5981075" y="1567826"/>
            <a:chExt cx="269801" cy="186117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B26C96-34BA-1241-B452-541FD3D11C5F}"/>
                </a:ext>
              </a:extLst>
            </p:cNvPr>
            <p:cNvCxnSpPr/>
            <p:nvPr/>
          </p:nvCxnSpPr>
          <p:spPr>
            <a:xfrm>
              <a:off x="6096000" y="1567826"/>
              <a:ext cx="0" cy="18611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18EF8-2E85-0A49-97A3-6429E40BEE4A}"/>
                </a:ext>
              </a:extLst>
            </p:cNvPr>
            <p:cNvSpPr/>
            <p:nvPr/>
          </p:nvSpPr>
          <p:spPr>
            <a:xfrm>
              <a:off x="5981075" y="2053658"/>
              <a:ext cx="269801" cy="88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D3A14-3217-3441-9223-393B90FC3BB2}"/>
              </a:ext>
            </a:extLst>
          </p:cNvPr>
          <p:cNvGrpSpPr/>
          <p:nvPr/>
        </p:nvGrpSpPr>
        <p:grpSpPr>
          <a:xfrm flipH="1">
            <a:off x="5229015" y="1567826"/>
            <a:ext cx="175466" cy="1811102"/>
            <a:chOff x="3178821" y="1923868"/>
            <a:chExt cx="737981" cy="25762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A5585C-5A04-394E-AF5D-BCD6B36A9569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B1B6F69D-5C32-1147-B8A5-5107DFF70FA0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BC80C4AF-01D0-AA4C-B23D-B1728D6AD721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7A29B6-88AF-D044-AE3C-6556BCCF9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70945D4-15F2-2847-B235-6BA5D29F16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4227EDC-61EE-0D4A-B5A2-13A777E43681}"/>
                </a:ext>
              </a:extLst>
            </p:cNvPr>
            <p:cNvCxnSpPr/>
            <p:nvPr/>
          </p:nvCxnSpPr>
          <p:spPr>
            <a:xfrm>
              <a:off x="3539223" y="1923868"/>
              <a:ext cx="0" cy="247132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D18620-26E0-E04A-91BA-B1E362428AC2}"/>
              </a:ext>
            </a:extLst>
          </p:cNvPr>
          <p:cNvCxnSpPr/>
          <p:nvPr/>
        </p:nvCxnSpPr>
        <p:spPr>
          <a:xfrm>
            <a:off x="2308485" y="2473377"/>
            <a:ext cx="4206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BD444A5-1DB4-284C-997F-BCCEE857D778}"/>
              </a:ext>
            </a:extLst>
          </p:cNvPr>
          <p:cNvSpPr/>
          <p:nvPr/>
        </p:nvSpPr>
        <p:spPr>
          <a:xfrm>
            <a:off x="2998033" y="2436509"/>
            <a:ext cx="89941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E9640B-AA38-6A45-A192-6E1D26E76D9E}"/>
              </a:ext>
            </a:extLst>
          </p:cNvPr>
          <p:cNvCxnSpPr>
            <a:stCxn id="15" idx="2"/>
          </p:cNvCxnSpPr>
          <p:nvPr/>
        </p:nvCxnSpPr>
        <p:spPr>
          <a:xfrm flipV="1">
            <a:off x="2998033" y="2008688"/>
            <a:ext cx="2339528" cy="473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160BED-A374-F047-A2F2-2F5A32AEDE4D}"/>
              </a:ext>
            </a:extLst>
          </p:cNvPr>
          <p:cNvCxnSpPr>
            <a:cxnSpLocks/>
          </p:cNvCxnSpPr>
          <p:nvPr/>
        </p:nvCxnSpPr>
        <p:spPr>
          <a:xfrm>
            <a:off x="3021680" y="2477886"/>
            <a:ext cx="2339528" cy="473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9F9184-7669-8B45-84BA-475403D51ACE}"/>
              </a:ext>
            </a:extLst>
          </p:cNvPr>
          <p:cNvCxnSpPr>
            <a:cxnSpLocks/>
          </p:cNvCxnSpPr>
          <p:nvPr/>
        </p:nvCxnSpPr>
        <p:spPr>
          <a:xfrm>
            <a:off x="5337561" y="2022896"/>
            <a:ext cx="553573" cy="1800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B4C616-19AD-6542-AE04-D74085D8862B}"/>
              </a:ext>
            </a:extLst>
          </p:cNvPr>
          <p:cNvCxnSpPr>
            <a:cxnSpLocks/>
          </p:cNvCxnSpPr>
          <p:nvPr/>
        </p:nvCxnSpPr>
        <p:spPr>
          <a:xfrm flipV="1">
            <a:off x="5315820" y="2771404"/>
            <a:ext cx="553573" cy="1800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254717-3BD6-AA41-AD6C-2E6CC9DAC622}"/>
              </a:ext>
            </a:extLst>
          </p:cNvPr>
          <p:cNvCxnSpPr>
            <a:stCxn id="13" idx="0"/>
          </p:cNvCxnSpPr>
          <p:nvPr/>
        </p:nvCxnSpPr>
        <p:spPr>
          <a:xfrm flipV="1">
            <a:off x="5513386" y="2022896"/>
            <a:ext cx="82296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4F436A-B522-4D46-808E-5D477A9EF843}"/>
              </a:ext>
            </a:extLst>
          </p:cNvPr>
          <p:cNvCxnSpPr/>
          <p:nvPr/>
        </p:nvCxnSpPr>
        <p:spPr>
          <a:xfrm flipV="1">
            <a:off x="5480907" y="2953149"/>
            <a:ext cx="82296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B8A2BC-5583-F24E-8C8B-D1909AAE67D7}"/>
              </a:ext>
            </a:extLst>
          </p:cNvPr>
          <p:cNvCxnSpPr/>
          <p:nvPr/>
        </p:nvCxnSpPr>
        <p:spPr>
          <a:xfrm>
            <a:off x="6336346" y="2044902"/>
            <a:ext cx="0" cy="906525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CD10CA-56EE-3942-893D-4E5C6EF6E63B}"/>
                  </a:ext>
                </a:extLst>
              </p:cNvPr>
              <p:cNvSpPr txBox="1"/>
              <p:nvPr/>
            </p:nvSpPr>
            <p:spPr>
              <a:xfrm>
                <a:off x="6251858" y="215861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CD10CA-56EE-3942-893D-4E5C6EF6E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8" y="2158617"/>
                <a:ext cx="4045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4A375E2-7674-194B-BFF2-C3F547F7DF07}"/>
              </a:ext>
            </a:extLst>
          </p:cNvPr>
          <p:cNvSpPr txBox="1"/>
          <p:nvPr/>
        </p:nvSpPr>
        <p:spPr>
          <a:xfrm rot="20864379">
            <a:off x="3409009" y="192231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Marginal Ray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89AE3-B8B5-D740-8BFE-47335E6794D2}"/>
              </a:ext>
            </a:extLst>
          </p:cNvPr>
          <p:cNvSpPr txBox="1"/>
          <p:nvPr/>
        </p:nvSpPr>
        <p:spPr>
          <a:xfrm>
            <a:off x="5578354" y="1319885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Aperture Stop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FCD74D-D394-354F-9D4C-0A3481002DC7}"/>
              </a:ext>
            </a:extLst>
          </p:cNvPr>
          <p:cNvCxnSpPr>
            <a:cxnSpLocks/>
          </p:cNvCxnSpPr>
          <p:nvPr/>
        </p:nvCxnSpPr>
        <p:spPr>
          <a:xfrm flipV="1">
            <a:off x="5480907" y="1641596"/>
            <a:ext cx="388486" cy="1617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3B236B1B-6C16-6643-BA35-3EA34BE0A8B0}"/>
              </a:ext>
            </a:extLst>
          </p:cNvPr>
          <p:cNvSpPr/>
          <p:nvPr/>
        </p:nvSpPr>
        <p:spPr>
          <a:xfrm rot="928281">
            <a:off x="2719056" y="1717933"/>
            <a:ext cx="1337457" cy="1560961"/>
          </a:xfrm>
          <a:prstGeom prst="arc">
            <a:avLst>
              <a:gd name="adj1" fmla="val 19616268"/>
              <a:gd name="adj2" fmla="val 2074534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E8EEC0-E516-0242-8597-79BF1BB692E5}"/>
                  </a:ext>
                </a:extLst>
              </p:cNvPr>
              <p:cNvSpPr txBox="1"/>
              <p:nvPr/>
            </p:nvSpPr>
            <p:spPr>
              <a:xfrm>
                <a:off x="4035551" y="2196700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E8EEC0-E516-0242-8597-79BF1BB6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1" y="2196700"/>
                <a:ext cx="37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52FDED9-8638-8C4B-9A1D-073567A4D9E7}"/>
              </a:ext>
            </a:extLst>
          </p:cNvPr>
          <p:cNvSpPr txBox="1"/>
          <p:nvPr/>
        </p:nvSpPr>
        <p:spPr>
          <a:xfrm>
            <a:off x="2802640" y="253637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958DA1-3889-AF4B-9EB7-0F09541A0FBE}"/>
                  </a:ext>
                </a:extLst>
              </p:cNvPr>
              <p:cNvSpPr txBox="1"/>
              <p:nvPr/>
            </p:nvSpPr>
            <p:spPr>
              <a:xfrm>
                <a:off x="3339042" y="15241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958DA1-3889-AF4B-9EB7-0F09541A0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042" y="152410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48E389-C691-634D-A2FE-7CD5BAC89D43}"/>
                  </a:ext>
                </a:extLst>
              </p:cNvPr>
              <p:cNvSpPr txBox="1"/>
              <p:nvPr/>
            </p:nvSpPr>
            <p:spPr>
              <a:xfrm>
                <a:off x="4335487" y="2372092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48E389-C691-634D-A2FE-7CD5BAC89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87" y="2372092"/>
                <a:ext cx="368626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317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F27BA528-687A-AC48-BEC4-599D71B07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63605" r="18074" b="17177"/>
          <a:stretch/>
        </p:blipFill>
        <p:spPr bwMode="auto">
          <a:xfrm>
            <a:off x="3657600" y="4167266"/>
            <a:ext cx="4377128" cy="12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AA316F-2B08-1C4A-BB50-97F1776B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63605" r="18074" b="17177"/>
          <a:stretch/>
        </p:blipFill>
        <p:spPr bwMode="auto">
          <a:xfrm>
            <a:off x="239843" y="389745"/>
            <a:ext cx="4377128" cy="12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C2146-4254-0E43-9047-F959ED619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0" t="1306" r="15519" b="33714"/>
          <a:stretch/>
        </p:blipFill>
        <p:spPr>
          <a:xfrm>
            <a:off x="6096000" y="1229193"/>
            <a:ext cx="4077325" cy="29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60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A7AC25-ADCA-AF42-8066-8A4B9C4E5B5C}"/>
              </a:ext>
            </a:extLst>
          </p:cNvPr>
          <p:cNvCxnSpPr/>
          <p:nvPr/>
        </p:nvCxnSpPr>
        <p:spPr>
          <a:xfrm>
            <a:off x="2388359" y="3274936"/>
            <a:ext cx="896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53A6DF-A186-0F4A-84A4-A69B193294FA}"/>
              </a:ext>
            </a:extLst>
          </p:cNvPr>
          <p:cNvGrpSpPr/>
          <p:nvPr/>
        </p:nvGrpSpPr>
        <p:grpSpPr>
          <a:xfrm>
            <a:off x="7205853" y="1733535"/>
            <a:ext cx="201599" cy="3108960"/>
            <a:chOff x="3178821" y="1961690"/>
            <a:chExt cx="737981" cy="25383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BBD62D-B01C-6A4B-B580-1A4F81C4292E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72BA4C3F-03CD-DC44-B2A1-89837710DB81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B71FD13A-A884-8548-AB04-99DDCB2EEFA4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98FD8F7-C141-7C4B-8E3F-020CDBE20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EE310B-C618-BA4D-A802-5ED3B653D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5A1DD2-5890-794C-8216-17BA50555BB2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CC346-6E03-5842-8DD6-BB8BE854A626}"/>
              </a:ext>
            </a:extLst>
          </p:cNvPr>
          <p:cNvCxnSpPr/>
          <p:nvPr/>
        </p:nvCxnSpPr>
        <p:spPr>
          <a:xfrm flipV="1">
            <a:off x="6105993" y="2714996"/>
            <a:ext cx="0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/>
              <p:nvPr/>
            </p:nvSpPr>
            <p:spPr>
              <a:xfrm>
                <a:off x="5962393" y="3738736"/>
                <a:ext cx="432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393" y="3738736"/>
                <a:ext cx="432554" cy="461665"/>
              </a:xfrm>
              <a:prstGeom prst="rect">
                <a:avLst/>
              </a:prstGeom>
              <a:blipFill>
                <a:blip r:embed="rId2"/>
                <a:stretch>
                  <a:fillRect l="-2857" r="-285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BFE49A-65C3-D543-A045-E4B9A6170BAE}"/>
                  </a:ext>
                </a:extLst>
              </p:cNvPr>
              <p:cNvSpPr txBox="1"/>
              <p:nvPr/>
            </p:nvSpPr>
            <p:spPr>
              <a:xfrm>
                <a:off x="6402197" y="3242034"/>
                <a:ext cx="428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BFE49A-65C3-D543-A045-E4B9A617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97" y="3242034"/>
                <a:ext cx="428900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14">
            <a:extLst>
              <a:ext uri="{FF2B5EF4-FFF2-40B4-BE49-F238E27FC236}">
                <a16:creationId xmlns:a16="http://schemas.microsoft.com/office/drawing/2014/main" id="{BB6C4A88-7B75-5B4D-B0BA-87929DF3DA98}"/>
              </a:ext>
            </a:extLst>
          </p:cNvPr>
          <p:cNvGrpSpPr>
            <a:grpSpLocks/>
          </p:cNvGrpSpPr>
          <p:nvPr/>
        </p:nvGrpSpPr>
        <p:grpSpPr bwMode="auto">
          <a:xfrm>
            <a:off x="8741077" y="2088589"/>
            <a:ext cx="2622654" cy="2404755"/>
            <a:chOff x="6660" y="3510"/>
            <a:chExt cx="2250" cy="1980"/>
          </a:xfrm>
        </p:grpSpPr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998044E2-1918-A947-963E-17750109B8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0" y="3510"/>
              <a:ext cx="2250" cy="1980"/>
              <a:chOff x="7419" y="10728"/>
              <a:chExt cx="2250" cy="1980"/>
            </a:xfrm>
          </p:grpSpPr>
          <p:sp>
            <p:nvSpPr>
              <p:cNvPr id="55" name="Arc 16">
                <a:extLst>
                  <a:ext uri="{FF2B5EF4-FFF2-40B4-BE49-F238E27FC236}">
                    <a16:creationId xmlns:a16="http://schemas.microsoft.com/office/drawing/2014/main" id="{96D90459-E252-DB4A-B97C-2C39CB5D08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77018" flipH="1">
                <a:off x="7419" y="11142"/>
                <a:ext cx="360" cy="1218"/>
              </a:xfrm>
              <a:custGeom>
                <a:avLst/>
                <a:gdLst>
                  <a:gd name="G0" fmla="+- 0 0 0"/>
                  <a:gd name="G1" fmla="+- 20678 0 0"/>
                  <a:gd name="G2" fmla="+- 21600 0 0"/>
                  <a:gd name="T0" fmla="*/ 6244 w 21600"/>
                  <a:gd name="T1" fmla="*/ 0 h 42137"/>
                  <a:gd name="T2" fmla="*/ 2465 w 21600"/>
                  <a:gd name="T3" fmla="*/ 42137 h 42137"/>
                  <a:gd name="T4" fmla="*/ 0 w 21600"/>
                  <a:gd name="T5" fmla="*/ 20678 h 42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37" fill="none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</a:path>
                  <a:path w="21600" h="42137" stroke="0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  <a:lnTo>
                      <a:pt x="0" y="20678"/>
                    </a:ln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7">
                <a:extLst>
                  <a:ext uri="{FF2B5EF4-FFF2-40B4-BE49-F238E27FC236}">
                    <a16:creationId xmlns:a16="http://schemas.microsoft.com/office/drawing/2014/main" id="{58D3405F-AA6C-074F-8B44-0CA2EA774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" y="11259"/>
                <a:ext cx="360" cy="901"/>
              </a:xfrm>
              <a:prstGeom prst="ellipse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8">
                <a:extLst>
                  <a:ext uri="{FF2B5EF4-FFF2-40B4-BE49-F238E27FC236}">
                    <a16:creationId xmlns:a16="http://schemas.microsoft.com/office/drawing/2014/main" id="{A1848164-4E39-7B4C-9241-8DCB65D3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" y="10728"/>
                <a:ext cx="2160" cy="198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AACD7F2E-68AD-CF41-B562-EE2F8DC93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6" y="3660"/>
              <a:ext cx="90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Eye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/>
              <p:nvPr/>
            </p:nvSpPr>
            <p:spPr>
              <a:xfrm>
                <a:off x="4934144" y="3322156"/>
                <a:ext cx="5429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44" y="3322156"/>
                <a:ext cx="54296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3EE220-CD9C-0740-97D1-EF26830EF4A6}"/>
              </a:ext>
            </a:extLst>
          </p:cNvPr>
          <p:cNvCxnSpPr/>
          <p:nvPr/>
        </p:nvCxnSpPr>
        <p:spPr>
          <a:xfrm>
            <a:off x="5237885" y="3126476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7ABD9D-1CE7-EC4F-9C82-130E97600EE8}"/>
              </a:ext>
            </a:extLst>
          </p:cNvPr>
          <p:cNvCxnSpPr/>
          <p:nvPr/>
        </p:nvCxnSpPr>
        <p:spPr>
          <a:xfrm flipV="1">
            <a:off x="3085474" y="1096406"/>
            <a:ext cx="0" cy="21945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6D9CEF4-B0CA-064B-B9BE-7A8530305D7C}"/>
              </a:ext>
            </a:extLst>
          </p:cNvPr>
          <p:cNvCxnSpPr>
            <a:cxnSpLocks noChangeAspect="1"/>
          </p:cNvCxnSpPr>
          <p:nvPr/>
        </p:nvCxnSpPr>
        <p:spPr>
          <a:xfrm>
            <a:off x="3071222" y="1126783"/>
            <a:ext cx="8051597" cy="29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6FF252-E3A3-6F45-8F25-CE2724A7D689}"/>
              </a:ext>
            </a:extLst>
          </p:cNvPr>
          <p:cNvCxnSpPr>
            <a:cxnSpLocks/>
          </p:cNvCxnSpPr>
          <p:nvPr/>
        </p:nvCxnSpPr>
        <p:spPr>
          <a:xfrm>
            <a:off x="3110419" y="2760724"/>
            <a:ext cx="8239060" cy="70471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c 70">
            <a:extLst>
              <a:ext uri="{FF2B5EF4-FFF2-40B4-BE49-F238E27FC236}">
                <a16:creationId xmlns:a16="http://schemas.microsoft.com/office/drawing/2014/main" id="{724D3476-7729-E449-9A3A-B8E8376ACFF0}"/>
              </a:ext>
            </a:extLst>
          </p:cNvPr>
          <p:cNvSpPr/>
          <p:nvPr/>
        </p:nvSpPr>
        <p:spPr>
          <a:xfrm>
            <a:off x="9671962" y="2945114"/>
            <a:ext cx="383168" cy="710909"/>
          </a:xfrm>
          <a:prstGeom prst="arc">
            <a:avLst>
              <a:gd name="adj1" fmla="val 20568563"/>
              <a:gd name="adj2" fmla="val 83769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B4F30-DA38-F04C-951C-2939786A2742}"/>
                  </a:ext>
                </a:extLst>
              </p:cNvPr>
              <p:cNvSpPr txBox="1"/>
              <p:nvPr/>
            </p:nvSpPr>
            <p:spPr>
              <a:xfrm>
                <a:off x="9625109" y="2835661"/>
                <a:ext cx="571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B4F30-DA38-F04C-951C-2939786A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109" y="2835661"/>
                <a:ext cx="5713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1F6149A1-4C81-F143-BA2A-48CEC4A0ABF8}"/>
              </a:ext>
            </a:extLst>
          </p:cNvPr>
          <p:cNvSpPr/>
          <p:nvPr/>
        </p:nvSpPr>
        <p:spPr>
          <a:xfrm>
            <a:off x="9824361" y="3028770"/>
            <a:ext cx="742083" cy="969196"/>
          </a:xfrm>
          <a:prstGeom prst="arc">
            <a:avLst>
              <a:gd name="adj1" fmla="val 19608120"/>
              <a:gd name="adj2" fmla="val 31025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19C7E-4E1F-5845-94E3-72C2F2772083}"/>
                  </a:ext>
                </a:extLst>
              </p:cNvPr>
              <p:cNvSpPr txBox="1"/>
              <p:nvPr/>
            </p:nvSpPr>
            <p:spPr>
              <a:xfrm>
                <a:off x="10104857" y="3767895"/>
                <a:ext cx="592149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19C7E-4E1F-5845-94E3-72C2F277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857" y="3767895"/>
                <a:ext cx="592149" cy="489173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/>
              <p:nvPr/>
            </p:nvSpPr>
            <p:spPr>
              <a:xfrm>
                <a:off x="5738409" y="2391061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409" y="2391061"/>
                <a:ext cx="4283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/>
              <p:nvPr/>
            </p:nvSpPr>
            <p:spPr>
              <a:xfrm>
                <a:off x="2656449" y="958966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49" y="958966"/>
                <a:ext cx="453970" cy="461665"/>
              </a:xfrm>
              <a:prstGeom prst="rect">
                <a:avLst/>
              </a:prstGeom>
              <a:blipFill>
                <a:blip r:embed="rId8"/>
                <a:stretch>
                  <a:fillRect l="-2778" r="-277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/>
              <p:nvPr/>
            </p:nvSpPr>
            <p:spPr>
              <a:xfrm>
                <a:off x="5710487" y="337881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87" y="3378819"/>
                <a:ext cx="42832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/>
              <p:nvPr/>
            </p:nvSpPr>
            <p:spPr>
              <a:xfrm>
                <a:off x="2878907" y="3263636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907" y="3263636"/>
                <a:ext cx="42832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B75DC0-D25E-7840-AC4C-8C848770ACA2}"/>
              </a:ext>
            </a:extLst>
          </p:cNvPr>
          <p:cNvCxnSpPr/>
          <p:nvPr/>
        </p:nvCxnSpPr>
        <p:spPr>
          <a:xfrm>
            <a:off x="5237885" y="3783821"/>
            <a:ext cx="210312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/>
              <p:nvPr/>
            </p:nvSpPr>
            <p:spPr>
              <a:xfrm>
                <a:off x="2542378" y="2765492"/>
                <a:ext cx="575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378" y="2765492"/>
                <a:ext cx="5758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/>
              <p:nvPr/>
            </p:nvSpPr>
            <p:spPr>
              <a:xfrm>
                <a:off x="1882272" y="1743938"/>
                <a:ext cx="510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272" y="1743938"/>
                <a:ext cx="510011" cy="461665"/>
              </a:xfrm>
              <a:prstGeom prst="rect">
                <a:avLst/>
              </a:prstGeom>
              <a:blipFill>
                <a:blip r:embed="rId1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117357B-D51D-4649-95DD-D328E67BC634}"/>
              </a:ext>
            </a:extLst>
          </p:cNvPr>
          <p:cNvCxnSpPr>
            <a:cxnSpLocks/>
          </p:cNvCxnSpPr>
          <p:nvPr/>
        </p:nvCxnSpPr>
        <p:spPr>
          <a:xfrm>
            <a:off x="7320520" y="3783821"/>
            <a:ext cx="1570817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0788274-1860-E045-A7DD-E21B7E21805F}"/>
                  </a:ext>
                </a:extLst>
              </p:cNvPr>
              <p:cNvSpPr txBox="1"/>
              <p:nvPr/>
            </p:nvSpPr>
            <p:spPr>
              <a:xfrm>
                <a:off x="7866876" y="3743886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0788274-1860-E045-A7DD-E21B7E218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876" y="3743886"/>
                <a:ext cx="44127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7DBCEC8-7F0E-8F4D-9016-2E60CDE3AC51}"/>
                  </a:ext>
                </a:extLst>
              </p:cNvPr>
              <p:cNvSpPr txBox="1"/>
              <p:nvPr/>
            </p:nvSpPr>
            <p:spPr>
              <a:xfrm>
                <a:off x="3867977" y="4114003"/>
                <a:ext cx="432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7DBCEC8-7F0E-8F4D-9016-2E60CDE3A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7" y="4114003"/>
                <a:ext cx="432554" cy="461665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F6743D-7921-C042-A734-71DE2C326974}"/>
              </a:ext>
            </a:extLst>
          </p:cNvPr>
          <p:cNvCxnSpPr>
            <a:cxnSpLocks/>
          </p:cNvCxnSpPr>
          <p:nvPr/>
        </p:nvCxnSpPr>
        <p:spPr>
          <a:xfrm>
            <a:off x="3085474" y="4209562"/>
            <a:ext cx="4230351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03345F-7D57-9D41-AA66-00419D35714F}"/>
              </a:ext>
            </a:extLst>
          </p:cNvPr>
          <p:cNvCxnSpPr>
            <a:cxnSpLocks/>
          </p:cNvCxnSpPr>
          <p:nvPr/>
        </p:nvCxnSpPr>
        <p:spPr>
          <a:xfrm flipV="1">
            <a:off x="6096000" y="3368167"/>
            <a:ext cx="122452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F758C060-4038-0B4F-A3A2-338EFC6FD0E7}"/>
              </a:ext>
            </a:extLst>
          </p:cNvPr>
          <p:cNvSpPr/>
          <p:nvPr/>
        </p:nvSpPr>
        <p:spPr>
          <a:xfrm>
            <a:off x="7870128" y="2867250"/>
            <a:ext cx="383168" cy="710909"/>
          </a:xfrm>
          <a:prstGeom prst="arc">
            <a:avLst>
              <a:gd name="adj1" fmla="val 10079844"/>
              <a:gd name="adj2" fmla="val 1223019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022E27-81B4-0A4D-A84D-C8F59FA06D50}"/>
                  </a:ext>
                </a:extLst>
              </p:cNvPr>
              <p:cNvSpPr txBox="1"/>
              <p:nvPr/>
            </p:nvSpPr>
            <p:spPr>
              <a:xfrm>
                <a:off x="7694006" y="3183369"/>
                <a:ext cx="571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022E27-81B4-0A4D-A84D-C8F59FA0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06" y="3183369"/>
                <a:ext cx="571310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A30CC2D6-C29E-5041-A936-FAB1924D31E8}"/>
              </a:ext>
            </a:extLst>
          </p:cNvPr>
          <p:cNvSpPr/>
          <p:nvPr/>
        </p:nvSpPr>
        <p:spPr>
          <a:xfrm>
            <a:off x="7579463" y="2740512"/>
            <a:ext cx="718609" cy="786247"/>
          </a:xfrm>
          <a:prstGeom prst="arc">
            <a:avLst>
              <a:gd name="adj1" fmla="val 8925481"/>
              <a:gd name="adj2" fmla="val 146381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DB8854-7660-5E4B-8EE1-15E982A46D41}"/>
                  </a:ext>
                </a:extLst>
              </p:cNvPr>
              <p:cNvSpPr txBox="1"/>
              <p:nvPr/>
            </p:nvSpPr>
            <p:spPr>
              <a:xfrm>
                <a:off x="7602271" y="2329744"/>
                <a:ext cx="592149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DB8854-7660-5E4B-8EE1-15E982A4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71" y="2329744"/>
                <a:ext cx="592149" cy="489173"/>
              </a:xfrm>
              <a:prstGeom prst="rect">
                <a:avLst/>
              </a:prstGeom>
              <a:blipFill>
                <a:blip r:embed="rId1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F3C6BF-7588-6448-8707-FDEE7EF4F533}"/>
                  </a:ext>
                </a:extLst>
              </p:cNvPr>
              <p:cNvSpPr txBox="1"/>
              <p:nvPr/>
            </p:nvSpPr>
            <p:spPr>
              <a:xfrm>
                <a:off x="5699667" y="1129509"/>
                <a:ext cx="58650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F3C6BF-7588-6448-8707-FDEE7EF4F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67" y="1129509"/>
                <a:ext cx="586507" cy="490199"/>
              </a:xfrm>
              <a:prstGeom prst="rect">
                <a:avLst/>
              </a:prstGeom>
              <a:blipFill>
                <a:blip r:embed="rId1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1A710C-BE7C-0043-87BB-0C5AAF57F4A6}"/>
              </a:ext>
            </a:extLst>
          </p:cNvPr>
          <p:cNvCxnSpPr>
            <a:cxnSpLocks/>
          </p:cNvCxnSpPr>
          <p:nvPr/>
        </p:nvCxnSpPr>
        <p:spPr>
          <a:xfrm>
            <a:off x="3098936" y="1525262"/>
            <a:ext cx="5851953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99BCB48-087B-C24F-BF74-E3E6F281D5DB}"/>
              </a:ext>
            </a:extLst>
          </p:cNvPr>
          <p:cNvCxnSpPr/>
          <p:nvPr/>
        </p:nvCxnSpPr>
        <p:spPr>
          <a:xfrm flipV="1">
            <a:off x="3085474" y="2714996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5B70B20-65B0-CE48-9134-54BB4D31B4E2}"/>
              </a:ext>
            </a:extLst>
          </p:cNvPr>
          <p:cNvCxnSpPr>
            <a:cxnSpLocks/>
          </p:cNvCxnSpPr>
          <p:nvPr/>
        </p:nvCxnSpPr>
        <p:spPr>
          <a:xfrm>
            <a:off x="3036560" y="2742732"/>
            <a:ext cx="3082129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FD9AB09-DD6B-5F40-B39A-44201B19097A}"/>
                  </a:ext>
                </a:extLst>
              </p:cNvPr>
              <p:cNvSpPr txBox="1"/>
              <p:nvPr/>
            </p:nvSpPr>
            <p:spPr>
              <a:xfrm>
                <a:off x="2487011" y="2402256"/>
                <a:ext cx="563103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FD9AB09-DD6B-5F40-B39A-44201B19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011" y="2402256"/>
                <a:ext cx="563103" cy="489173"/>
              </a:xfrm>
              <a:prstGeom prst="rect">
                <a:avLst/>
              </a:prstGeom>
              <a:blipFill>
                <a:blip r:embed="rId1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e 106">
            <a:extLst>
              <a:ext uri="{FF2B5EF4-FFF2-40B4-BE49-F238E27FC236}">
                <a16:creationId xmlns:a16="http://schemas.microsoft.com/office/drawing/2014/main" id="{370C1A82-240F-4341-B470-922A6FDC2E7E}"/>
              </a:ext>
            </a:extLst>
          </p:cNvPr>
          <p:cNvSpPr/>
          <p:nvPr/>
        </p:nvSpPr>
        <p:spPr>
          <a:xfrm>
            <a:off x="2309289" y="1126783"/>
            <a:ext cx="205560" cy="2125758"/>
          </a:xfrm>
          <a:prstGeom prst="leftBrace">
            <a:avLst>
              <a:gd name="adj1" fmla="val 4447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/>
              <p:nvPr/>
            </p:nvSpPr>
            <p:spPr>
              <a:xfrm>
                <a:off x="8774049" y="3225517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049" y="3225517"/>
                <a:ext cx="429926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197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153A6DF-A186-0F4A-84A4-A69B193294FA}"/>
              </a:ext>
            </a:extLst>
          </p:cNvPr>
          <p:cNvGrpSpPr/>
          <p:nvPr/>
        </p:nvGrpSpPr>
        <p:grpSpPr>
          <a:xfrm>
            <a:off x="6082973" y="1401022"/>
            <a:ext cx="201599" cy="3108960"/>
            <a:chOff x="3178821" y="1961690"/>
            <a:chExt cx="737981" cy="25383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BBD62D-B01C-6A4B-B580-1A4F81C4292E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72BA4C3F-03CD-DC44-B2A1-89837710DB81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B71FD13A-A884-8548-AB04-99DDCB2EEFA4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98FD8F7-C141-7C4B-8E3F-020CDBE20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EE310B-C618-BA4D-A802-5ED3B653D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5A1DD2-5890-794C-8216-17BA50555BB2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CC346-6E03-5842-8DD6-BB8BE854A626}"/>
              </a:ext>
            </a:extLst>
          </p:cNvPr>
          <p:cNvCxnSpPr/>
          <p:nvPr/>
        </p:nvCxnSpPr>
        <p:spPr>
          <a:xfrm flipV="1">
            <a:off x="2453353" y="2382171"/>
            <a:ext cx="0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/>
              <p:nvPr/>
            </p:nvSpPr>
            <p:spPr>
              <a:xfrm>
                <a:off x="4996098" y="1530864"/>
                <a:ext cx="499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098" y="1530864"/>
                <a:ext cx="499624" cy="461665"/>
              </a:xfrm>
              <a:prstGeom prst="rect">
                <a:avLst/>
              </a:prstGeom>
              <a:blipFill>
                <a:blip r:embed="rId2"/>
                <a:stretch>
                  <a:fillRect l="-250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14">
            <a:extLst>
              <a:ext uri="{FF2B5EF4-FFF2-40B4-BE49-F238E27FC236}">
                <a16:creationId xmlns:a16="http://schemas.microsoft.com/office/drawing/2014/main" id="{BB6C4A88-7B75-5B4D-B0BA-87929DF3DA98}"/>
              </a:ext>
            </a:extLst>
          </p:cNvPr>
          <p:cNvGrpSpPr>
            <a:grpSpLocks/>
          </p:cNvGrpSpPr>
          <p:nvPr/>
        </p:nvGrpSpPr>
        <p:grpSpPr bwMode="auto">
          <a:xfrm>
            <a:off x="6777366" y="1769155"/>
            <a:ext cx="2622654" cy="2404755"/>
            <a:chOff x="6660" y="3510"/>
            <a:chExt cx="2250" cy="1980"/>
          </a:xfrm>
        </p:grpSpPr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998044E2-1918-A947-963E-17750109B8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0" y="3510"/>
              <a:ext cx="2250" cy="1980"/>
              <a:chOff x="7419" y="10728"/>
              <a:chExt cx="2250" cy="1980"/>
            </a:xfrm>
          </p:grpSpPr>
          <p:sp>
            <p:nvSpPr>
              <p:cNvPr id="55" name="Arc 16">
                <a:extLst>
                  <a:ext uri="{FF2B5EF4-FFF2-40B4-BE49-F238E27FC236}">
                    <a16:creationId xmlns:a16="http://schemas.microsoft.com/office/drawing/2014/main" id="{96D90459-E252-DB4A-B97C-2C39CB5D08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77018" flipH="1">
                <a:off x="7419" y="11142"/>
                <a:ext cx="360" cy="1218"/>
              </a:xfrm>
              <a:custGeom>
                <a:avLst/>
                <a:gdLst>
                  <a:gd name="G0" fmla="+- 0 0 0"/>
                  <a:gd name="G1" fmla="+- 20678 0 0"/>
                  <a:gd name="G2" fmla="+- 21600 0 0"/>
                  <a:gd name="T0" fmla="*/ 6244 w 21600"/>
                  <a:gd name="T1" fmla="*/ 0 h 42137"/>
                  <a:gd name="T2" fmla="*/ 2465 w 21600"/>
                  <a:gd name="T3" fmla="*/ 42137 h 42137"/>
                  <a:gd name="T4" fmla="*/ 0 w 21600"/>
                  <a:gd name="T5" fmla="*/ 20678 h 42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37" fill="none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</a:path>
                  <a:path w="21600" h="42137" stroke="0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  <a:lnTo>
                      <a:pt x="0" y="20678"/>
                    </a:ln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7">
                <a:extLst>
                  <a:ext uri="{FF2B5EF4-FFF2-40B4-BE49-F238E27FC236}">
                    <a16:creationId xmlns:a16="http://schemas.microsoft.com/office/drawing/2014/main" id="{58D3405F-AA6C-074F-8B44-0CA2EA774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" y="11259"/>
                <a:ext cx="360" cy="901"/>
              </a:xfrm>
              <a:prstGeom prst="ellipse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8">
                <a:extLst>
                  <a:ext uri="{FF2B5EF4-FFF2-40B4-BE49-F238E27FC236}">
                    <a16:creationId xmlns:a16="http://schemas.microsoft.com/office/drawing/2014/main" id="{A1848164-4E39-7B4C-9241-8DCB65D3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" y="10728"/>
                <a:ext cx="2160" cy="198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AACD7F2E-68AD-CF41-B562-EE2F8DC93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6" y="3660"/>
              <a:ext cx="90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Eye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/>
              <p:nvPr/>
            </p:nvSpPr>
            <p:spPr>
              <a:xfrm>
                <a:off x="2970433" y="3002722"/>
                <a:ext cx="684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33" y="3002722"/>
                <a:ext cx="684739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3EE220-CD9C-0740-97D1-EF26830EF4A6}"/>
              </a:ext>
            </a:extLst>
          </p:cNvPr>
          <p:cNvCxnSpPr/>
          <p:nvPr/>
        </p:nvCxnSpPr>
        <p:spPr>
          <a:xfrm>
            <a:off x="3164557" y="2820447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7ABD9D-1CE7-EC4F-9C82-130E97600EE8}"/>
              </a:ext>
            </a:extLst>
          </p:cNvPr>
          <p:cNvCxnSpPr>
            <a:cxnSpLocks/>
          </p:cNvCxnSpPr>
          <p:nvPr/>
        </p:nvCxnSpPr>
        <p:spPr>
          <a:xfrm>
            <a:off x="2931464" y="2970829"/>
            <a:ext cx="0" cy="301752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c 70">
            <a:extLst>
              <a:ext uri="{FF2B5EF4-FFF2-40B4-BE49-F238E27FC236}">
                <a16:creationId xmlns:a16="http://schemas.microsoft.com/office/drawing/2014/main" id="{724D3476-7729-E449-9A3A-B8E8376ACFF0}"/>
              </a:ext>
            </a:extLst>
          </p:cNvPr>
          <p:cNvSpPr/>
          <p:nvPr/>
        </p:nvSpPr>
        <p:spPr>
          <a:xfrm>
            <a:off x="7848333" y="2578176"/>
            <a:ext cx="753129" cy="1126825"/>
          </a:xfrm>
          <a:prstGeom prst="arc">
            <a:avLst>
              <a:gd name="adj1" fmla="val 19698807"/>
              <a:gd name="adj2" fmla="val 4404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B4F30-DA38-F04C-951C-2939786A2742}"/>
                  </a:ext>
                </a:extLst>
              </p:cNvPr>
              <p:cNvSpPr txBox="1"/>
              <p:nvPr/>
            </p:nvSpPr>
            <p:spPr>
              <a:xfrm>
                <a:off x="8656415" y="2857608"/>
                <a:ext cx="571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B4F30-DA38-F04C-951C-2939786A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15" y="2857608"/>
                <a:ext cx="57131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1F6149A1-4C81-F143-BA2A-48CEC4A0ABF8}"/>
              </a:ext>
            </a:extLst>
          </p:cNvPr>
          <p:cNvSpPr/>
          <p:nvPr/>
        </p:nvSpPr>
        <p:spPr>
          <a:xfrm>
            <a:off x="6911413" y="1879251"/>
            <a:ext cx="1554480" cy="1554480"/>
          </a:xfrm>
          <a:prstGeom prst="arc">
            <a:avLst>
              <a:gd name="adj1" fmla="val 18561263"/>
              <a:gd name="adj2" fmla="val 127968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19C7E-4E1F-5845-94E3-72C2F2772083}"/>
                  </a:ext>
                </a:extLst>
              </p:cNvPr>
              <p:cNvSpPr txBox="1"/>
              <p:nvPr/>
            </p:nvSpPr>
            <p:spPr>
              <a:xfrm>
                <a:off x="8254115" y="1952333"/>
                <a:ext cx="592149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19C7E-4E1F-5845-94E3-72C2F277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115" y="1952333"/>
                <a:ext cx="592149" cy="48917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/>
              <p:nvPr/>
            </p:nvSpPr>
            <p:spPr>
              <a:xfrm>
                <a:off x="2244165" y="2003440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65" y="2003440"/>
                <a:ext cx="4283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/>
              <p:nvPr/>
            </p:nvSpPr>
            <p:spPr>
              <a:xfrm>
                <a:off x="2494130" y="5586021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30" y="5586021"/>
                <a:ext cx="453970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/>
              <p:nvPr/>
            </p:nvSpPr>
            <p:spPr>
              <a:xfrm>
                <a:off x="2214117" y="2867124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17" y="2867124"/>
                <a:ext cx="42832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/>
              <p:nvPr/>
            </p:nvSpPr>
            <p:spPr>
              <a:xfrm>
                <a:off x="2655103" y="2867787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03" y="2867787"/>
                <a:ext cx="42832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B75DC0-D25E-7840-AC4C-8C848770ACA2}"/>
              </a:ext>
            </a:extLst>
          </p:cNvPr>
          <p:cNvCxnSpPr>
            <a:cxnSpLocks/>
          </p:cNvCxnSpPr>
          <p:nvPr/>
        </p:nvCxnSpPr>
        <p:spPr>
          <a:xfrm>
            <a:off x="3735083" y="4251094"/>
            <a:ext cx="1381163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/>
              <p:nvPr/>
            </p:nvSpPr>
            <p:spPr>
              <a:xfrm>
                <a:off x="2466677" y="2479019"/>
                <a:ext cx="575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677" y="2479019"/>
                <a:ext cx="5758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/>
              <p:nvPr/>
            </p:nvSpPr>
            <p:spPr>
              <a:xfrm>
                <a:off x="2479785" y="4270404"/>
                <a:ext cx="510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85" y="4270404"/>
                <a:ext cx="51001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117357B-D51D-4649-95DD-D328E67BC634}"/>
              </a:ext>
            </a:extLst>
          </p:cNvPr>
          <p:cNvCxnSpPr>
            <a:cxnSpLocks/>
          </p:cNvCxnSpPr>
          <p:nvPr/>
        </p:nvCxnSpPr>
        <p:spPr>
          <a:xfrm>
            <a:off x="6283677" y="1150103"/>
            <a:ext cx="8229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0788274-1860-E045-A7DD-E21B7E21805F}"/>
                  </a:ext>
                </a:extLst>
              </p:cNvPr>
              <p:cNvSpPr txBox="1"/>
              <p:nvPr/>
            </p:nvSpPr>
            <p:spPr>
              <a:xfrm>
                <a:off x="6440997" y="729684"/>
                <a:ext cx="56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0788274-1860-E045-A7DD-E21B7E218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997" y="729684"/>
                <a:ext cx="56772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F6743D-7921-C042-A734-71DE2C326974}"/>
              </a:ext>
            </a:extLst>
          </p:cNvPr>
          <p:cNvCxnSpPr>
            <a:cxnSpLocks/>
          </p:cNvCxnSpPr>
          <p:nvPr/>
        </p:nvCxnSpPr>
        <p:spPr>
          <a:xfrm>
            <a:off x="2892683" y="5373760"/>
            <a:ext cx="4230351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03345F-7D57-9D41-AA66-00419D35714F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23696" y="2863935"/>
            <a:ext cx="6400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F758C060-4038-0B4F-A3A2-338EFC6FD0E7}"/>
              </a:ext>
            </a:extLst>
          </p:cNvPr>
          <p:cNvSpPr/>
          <p:nvPr/>
        </p:nvSpPr>
        <p:spPr>
          <a:xfrm>
            <a:off x="5906417" y="2547816"/>
            <a:ext cx="383168" cy="710909"/>
          </a:xfrm>
          <a:prstGeom prst="arc">
            <a:avLst>
              <a:gd name="adj1" fmla="val 10079844"/>
              <a:gd name="adj2" fmla="val 1223019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022E27-81B4-0A4D-A84D-C8F59FA06D50}"/>
                  </a:ext>
                </a:extLst>
              </p:cNvPr>
              <p:cNvSpPr txBox="1"/>
              <p:nvPr/>
            </p:nvSpPr>
            <p:spPr>
              <a:xfrm>
                <a:off x="5538126" y="2339807"/>
                <a:ext cx="571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022E27-81B4-0A4D-A84D-C8F59FA0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26" y="2339807"/>
                <a:ext cx="571310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A30CC2D6-C29E-5041-A936-FAB1924D31E8}"/>
              </a:ext>
            </a:extLst>
          </p:cNvPr>
          <p:cNvSpPr/>
          <p:nvPr/>
        </p:nvSpPr>
        <p:spPr>
          <a:xfrm>
            <a:off x="5658490" y="2003440"/>
            <a:ext cx="2286000" cy="2286000"/>
          </a:xfrm>
          <a:prstGeom prst="arc">
            <a:avLst>
              <a:gd name="adj1" fmla="val 8666229"/>
              <a:gd name="adj2" fmla="val 1145323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DB8854-7660-5E4B-8EE1-15E982A46D41}"/>
                  </a:ext>
                </a:extLst>
              </p:cNvPr>
              <p:cNvSpPr txBox="1"/>
              <p:nvPr/>
            </p:nvSpPr>
            <p:spPr>
              <a:xfrm>
                <a:off x="5173258" y="3090023"/>
                <a:ext cx="592149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DB8854-7660-5E4B-8EE1-15E982A4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58" y="3090023"/>
                <a:ext cx="592149" cy="489173"/>
              </a:xfrm>
              <a:prstGeom prst="rect">
                <a:avLst/>
              </a:prstGeom>
              <a:blipFill>
                <a:blip r:embed="rId1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F3C6BF-7588-6448-8707-FDEE7EF4F533}"/>
                  </a:ext>
                </a:extLst>
              </p:cNvPr>
              <p:cNvSpPr txBox="1"/>
              <p:nvPr/>
            </p:nvSpPr>
            <p:spPr>
              <a:xfrm>
                <a:off x="5963583" y="4813583"/>
                <a:ext cx="58650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F3C6BF-7588-6448-8707-FDEE7EF4F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83" y="4813583"/>
                <a:ext cx="586507" cy="490199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1A710C-BE7C-0043-87BB-0C5AAF57F4A6}"/>
              </a:ext>
            </a:extLst>
          </p:cNvPr>
          <p:cNvCxnSpPr>
            <a:cxnSpLocks/>
          </p:cNvCxnSpPr>
          <p:nvPr/>
        </p:nvCxnSpPr>
        <p:spPr>
          <a:xfrm>
            <a:off x="3795184" y="1149108"/>
            <a:ext cx="2434148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/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3288E05-18C9-9747-A45D-B71F809BC974}"/>
              </a:ext>
            </a:extLst>
          </p:cNvPr>
          <p:cNvGrpSpPr/>
          <p:nvPr/>
        </p:nvGrpSpPr>
        <p:grpSpPr>
          <a:xfrm>
            <a:off x="3671750" y="1374936"/>
            <a:ext cx="201599" cy="3108960"/>
            <a:chOff x="3178821" y="1961690"/>
            <a:chExt cx="737981" cy="253838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DE9A703-CFA9-A648-BC7C-7E2CBB16F179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04458D5B-A753-2142-A6F5-F9C4F241AEA2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56BD7D9-BFCE-6E4D-9A25-850DB6735519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3FBAD51-7A2C-314F-B7F5-AC827B3C9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535CD54-785D-8D45-90E8-FE0FADE439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3FEE062-8AEA-6B4B-9D95-661E89054BF5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C2B2050-D330-0441-8AB5-0D86E8A33BCC}"/>
              </a:ext>
            </a:extLst>
          </p:cNvPr>
          <p:cNvCxnSpPr>
            <a:cxnSpLocks/>
          </p:cNvCxnSpPr>
          <p:nvPr/>
        </p:nvCxnSpPr>
        <p:spPr>
          <a:xfrm>
            <a:off x="4470038" y="2003440"/>
            <a:ext cx="17373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61CB8C-F87B-9247-A346-54F5E5D8F875}"/>
                  </a:ext>
                </a:extLst>
              </p:cNvPr>
              <p:cNvSpPr txBox="1"/>
              <p:nvPr/>
            </p:nvSpPr>
            <p:spPr>
              <a:xfrm>
                <a:off x="4220149" y="2945908"/>
                <a:ext cx="67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61CB8C-F87B-9247-A346-54F5E5D8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149" y="2945908"/>
                <a:ext cx="673518" cy="461665"/>
              </a:xfrm>
              <a:prstGeom prst="rect">
                <a:avLst/>
              </a:prstGeom>
              <a:blipFill>
                <a:blip r:embed="rId1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830722E-56D6-AC41-B109-E50B7CC3D476}"/>
              </a:ext>
            </a:extLst>
          </p:cNvPr>
          <p:cNvCxnSpPr>
            <a:cxnSpLocks/>
          </p:cNvCxnSpPr>
          <p:nvPr/>
        </p:nvCxnSpPr>
        <p:spPr>
          <a:xfrm>
            <a:off x="5056036" y="2941203"/>
            <a:ext cx="0" cy="1097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39DEA10-5853-184E-97F7-6A4BED28B5B8}"/>
              </a:ext>
            </a:extLst>
          </p:cNvPr>
          <p:cNvCxnSpPr>
            <a:cxnSpLocks/>
          </p:cNvCxnSpPr>
          <p:nvPr/>
        </p:nvCxnSpPr>
        <p:spPr>
          <a:xfrm flipV="1">
            <a:off x="2931464" y="1769155"/>
            <a:ext cx="5646046" cy="419625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10AC4F3-AB3B-C34B-88E5-7FA6A9489ABE}"/>
              </a:ext>
            </a:extLst>
          </p:cNvPr>
          <p:cNvCxnSpPr>
            <a:cxnSpLocks/>
          </p:cNvCxnSpPr>
          <p:nvPr/>
        </p:nvCxnSpPr>
        <p:spPr>
          <a:xfrm flipV="1">
            <a:off x="2912853" y="2383952"/>
            <a:ext cx="0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EC72DB7-242C-6045-9247-D90BBDCB9D9E}"/>
                  </a:ext>
                </a:extLst>
              </p:cNvPr>
              <p:cNvSpPr txBox="1"/>
              <p:nvPr/>
            </p:nvSpPr>
            <p:spPr>
              <a:xfrm>
                <a:off x="2746992" y="2085443"/>
                <a:ext cx="563103" cy="489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EC72DB7-242C-6045-9247-D90BBDCB9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992" y="2085443"/>
                <a:ext cx="563103" cy="489173"/>
              </a:xfrm>
              <a:prstGeom prst="rect">
                <a:avLst/>
              </a:prstGeom>
              <a:blipFill>
                <a:blip r:embed="rId1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0CA8CCD-34A6-E447-B025-152FFE9DD733}"/>
                  </a:ext>
                </a:extLst>
              </p:cNvPr>
              <p:cNvSpPr txBox="1"/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0CA8CCD-34A6-E447-B025-152FFE9DD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blipFill>
                <a:blip r:embed="rId19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180F859-A6E9-2E4D-ACC7-C57688F86ED3}"/>
                  </a:ext>
                </a:extLst>
              </p:cNvPr>
              <p:cNvSpPr txBox="1"/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180F859-A6E9-2E4D-ACC7-C57688F8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blipFill>
                <a:blip r:embed="rId20"/>
                <a:stretch>
                  <a:fillRect l="-11765" r="-1470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A7AC25-ADCA-AF42-8066-8A4B9C4E5B5C}"/>
              </a:ext>
            </a:extLst>
          </p:cNvPr>
          <p:cNvCxnSpPr/>
          <p:nvPr/>
        </p:nvCxnSpPr>
        <p:spPr>
          <a:xfrm>
            <a:off x="1883057" y="2970829"/>
            <a:ext cx="74980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5C8259-0D58-424F-BC0A-529881D193F9}"/>
              </a:ext>
            </a:extLst>
          </p:cNvPr>
          <p:cNvCxnSpPr>
            <a:cxnSpLocks/>
          </p:cNvCxnSpPr>
          <p:nvPr/>
        </p:nvCxnSpPr>
        <p:spPr>
          <a:xfrm>
            <a:off x="2908267" y="2361280"/>
            <a:ext cx="6453190" cy="9495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FC3B07-A96C-D346-BE37-6501625D600C}"/>
                  </a:ext>
                </a:extLst>
              </p:cNvPr>
              <p:cNvSpPr txBox="1"/>
              <p:nvPr/>
            </p:nvSpPr>
            <p:spPr>
              <a:xfrm>
                <a:off x="4846020" y="629888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FC3B07-A96C-D346-BE37-6501625D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020" y="629888"/>
                <a:ext cx="44127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2FEC74B-1831-E54C-8698-3DC4FE37E864}"/>
                  </a:ext>
                </a:extLst>
              </p:cNvPr>
              <p:cNvSpPr txBox="1"/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2FEC74B-1831-E54C-8698-3DC4FE37E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blipFill>
                <a:blip r:embed="rId22"/>
                <a:stretch>
                  <a:fillRect l="-2857" r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DA15C3E-C834-1945-8751-333EBFE55A38}"/>
                  </a:ext>
                </a:extLst>
              </p:cNvPr>
              <p:cNvSpPr txBox="1"/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DA15C3E-C834-1945-8751-333EBFE5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blipFill>
                <a:blip r:embed="rId23"/>
                <a:stretch>
                  <a:fillRect l="-243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EF9926C-CAF5-A24E-B748-AF54438482B6}"/>
                  </a:ext>
                </a:extLst>
              </p:cNvPr>
              <p:cNvSpPr txBox="1"/>
              <p:nvPr/>
            </p:nvSpPr>
            <p:spPr>
              <a:xfrm>
                <a:off x="2828871" y="1394647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EF9926C-CAF5-A24E-B748-AF544384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871" y="1394647"/>
                <a:ext cx="428322" cy="461665"/>
              </a:xfrm>
              <a:prstGeom prst="rect">
                <a:avLst/>
              </a:prstGeom>
              <a:blipFill>
                <a:blip r:embed="rId24"/>
                <a:stretch>
                  <a:fillRect l="-2857" r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2399590-9E8B-AA4A-93AC-297821334477}"/>
              </a:ext>
            </a:extLst>
          </p:cNvPr>
          <p:cNvCxnSpPr>
            <a:cxnSpLocks/>
          </p:cNvCxnSpPr>
          <p:nvPr/>
        </p:nvCxnSpPr>
        <p:spPr>
          <a:xfrm>
            <a:off x="2434330" y="1879251"/>
            <a:ext cx="1381163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5F36C7-3D07-F946-AB90-6A40F0A25D28}"/>
                  </a:ext>
                </a:extLst>
              </p:cNvPr>
              <p:cNvSpPr txBox="1"/>
              <p:nvPr/>
            </p:nvSpPr>
            <p:spPr>
              <a:xfrm>
                <a:off x="5469332" y="4202283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5F36C7-3D07-F946-AB90-6A40F0A2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32" y="4202283"/>
                <a:ext cx="428322" cy="461665"/>
              </a:xfrm>
              <a:prstGeom prst="rect">
                <a:avLst/>
              </a:prstGeom>
              <a:blipFill>
                <a:blip r:embed="rId25"/>
                <a:stretch>
                  <a:fillRect l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65601A2-8F93-6D42-BC68-CAC96BFCC223}"/>
              </a:ext>
            </a:extLst>
          </p:cNvPr>
          <p:cNvCxnSpPr>
            <a:cxnSpLocks/>
          </p:cNvCxnSpPr>
          <p:nvPr/>
        </p:nvCxnSpPr>
        <p:spPr>
          <a:xfrm>
            <a:off x="5089952" y="4341547"/>
            <a:ext cx="10972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BEB8CB-81C5-024E-8FCA-78ADA6D62001}"/>
                  </a:ext>
                </a:extLst>
              </p:cNvPr>
              <p:cNvSpPr txBox="1"/>
              <p:nvPr/>
            </p:nvSpPr>
            <p:spPr>
              <a:xfrm>
                <a:off x="4512580" y="537376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BEB8CB-81C5-024E-8FCA-78ADA6D6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5373760"/>
                <a:ext cx="428322" cy="461665"/>
              </a:xfrm>
              <a:prstGeom prst="rect">
                <a:avLst/>
              </a:prstGeom>
              <a:blipFill>
                <a:blip r:embed="rId26"/>
                <a:stretch>
                  <a:fillRect l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E8EFCF-12D3-2243-8368-72323A65AA01}"/>
              </a:ext>
            </a:extLst>
          </p:cNvPr>
          <p:cNvCxnSpPr>
            <a:cxnSpLocks/>
          </p:cNvCxnSpPr>
          <p:nvPr/>
        </p:nvCxnSpPr>
        <p:spPr>
          <a:xfrm flipV="1">
            <a:off x="2843937" y="5857493"/>
            <a:ext cx="3477671" cy="60754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A1F4B2-FC64-2848-B3DA-FA68B92DAB27}"/>
                  </a:ext>
                </a:extLst>
              </p:cNvPr>
              <p:cNvSpPr txBox="1"/>
              <p:nvPr/>
            </p:nvSpPr>
            <p:spPr>
              <a:xfrm>
                <a:off x="4425665" y="3338787"/>
                <a:ext cx="7392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A1F4B2-FC64-2848-B3DA-FA68B92D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65" y="3338787"/>
                <a:ext cx="739241" cy="461665"/>
              </a:xfrm>
              <a:prstGeom prst="rect">
                <a:avLst/>
              </a:prstGeom>
              <a:blipFill>
                <a:blip r:embed="rId2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71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D72D552-33C2-734B-BD96-AD503AAD5C59}"/>
              </a:ext>
            </a:extLst>
          </p:cNvPr>
          <p:cNvGrpSpPr/>
          <p:nvPr/>
        </p:nvGrpSpPr>
        <p:grpSpPr>
          <a:xfrm>
            <a:off x="1802131" y="1143000"/>
            <a:ext cx="6517957" cy="4018299"/>
            <a:chOff x="1802131" y="1143000"/>
            <a:chExt cx="6517957" cy="401829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7FE3F3B-8848-344B-810E-E171BC8059AD}"/>
                </a:ext>
              </a:extLst>
            </p:cNvPr>
            <p:cNvCxnSpPr/>
            <p:nvPr/>
          </p:nvCxnSpPr>
          <p:spPr>
            <a:xfrm>
              <a:off x="1802131" y="3931920"/>
              <a:ext cx="58521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CA38A1-F647-D242-82B2-008B2F91A5A1}"/>
                </a:ext>
              </a:extLst>
            </p:cNvPr>
            <p:cNvCxnSpPr/>
            <p:nvPr/>
          </p:nvCxnSpPr>
          <p:spPr>
            <a:xfrm>
              <a:off x="1802131" y="2186940"/>
              <a:ext cx="58521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B19752B-A9EA-4343-850B-B743F6295E08}"/>
                </a:ext>
              </a:extLst>
            </p:cNvPr>
            <p:cNvCxnSpPr/>
            <p:nvPr/>
          </p:nvCxnSpPr>
          <p:spPr>
            <a:xfrm>
              <a:off x="4381500" y="2766060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4800594-66B0-B248-9CF6-196648AB8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843" y="3931920"/>
              <a:ext cx="719137" cy="11620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507B3D-3F1F-D041-B9E2-FD732EAD1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5310" y="2148840"/>
              <a:ext cx="2090740" cy="17830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201278-1103-0142-B494-D4B005F7B47A}"/>
                </a:ext>
              </a:extLst>
            </p:cNvPr>
            <p:cNvCxnSpPr/>
            <p:nvPr/>
          </p:nvCxnSpPr>
          <p:spPr>
            <a:xfrm>
              <a:off x="6476050" y="1143000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7251601-3966-6446-9D4B-BE5A8B64E7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2240" y="2186940"/>
              <a:ext cx="1574480" cy="201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F0558DD-0775-A94F-8CB9-FA80DA456771}"/>
                </a:ext>
              </a:extLst>
            </p:cNvPr>
            <p:cNvSpPr/>
            <p:nvPr/>
          </p:nvSpPr>
          <p:spPr>
            <a:xfrm>
              <a:off x="5680233" y="1663719"/>
              <a:ext cx="1255396" cy="1211580"/>
            </a:xfrm>
            <a:prstGeom prst="arc">
              <a:avLst>
                <a:gd name="adj1" fmla="val 17002480"/>
                <a:gd name="adj2" fmla="val 2125925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584F85C-0DE9-0944-88C9-4194B8D9BC99}"/>
                </a:ext>
              </a:extLst>
            </p:cNvPr>
            <p:cNvSpPr/>
            <p:nvPr/>
          </p:nvSpPr>
          <p:spPr>
            <a:xfrm>
              <a:off x="3715703" y="3497580"/>
              <a:ext cx="1255396" cy="1211580"/>
            </a:xfrm>
            <a:prstGeom prst="arc">
              <a:avLst>
                <a:gd name="adj1" fmla="val 16286028"/>
                <a:gd name="adj2" fmla="val 1896914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9E2949E-EDC0-9748-AE06-0501D1204F1B}"/>
                </a:ext>
              </a:extLst>
            </p:cNvPr>
            <p:cNvSpPr/>
            <p:nvPr/>
          </p:nvSpPr>
          <p:spPr>
            <a:xfrm>
              <a:off x="3769992" y="3284218"/>
              <a:ext cx="1255396" cy="1211580"/>
            </a:xfrm>
            <a:prstGeom prst="arc">
              <a:avLst>
                <a:gd name="adj1" fmla="val 5663272"/>
                <a:gd name="adj2" fmla="val 749203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DBED19B-1BEE-9740-BA47-08BA2C13D691}"/>
                </a:ext>
              </a:extLst>
            </p:cNvPr>
            <p:cNvSpPr/>
            <p:nvPr/>
          </p:nvSpPr>
          <p:spPr>
            <a:xfrm>
              <a:off x="5746125" y="1466849"/>
              <a:ext cx="1255396" cy="1211580"/>
            </a:xfrm>
            <a:prstGeom prst="arc">
              <a:avLst>
                <a:gd name="adj1" fmla="val 5145077"/>
                <a:gd name="adj2" fmla="val 757380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2C1B2-9892-D74B-AB8D-E6CA5EA5793C}"/>
                    </a:ext>
                  </a:extLst>
                </p:cNvPr>
                <p:cNvSpPr txBox="1"/>
                <p:nvPr/>
              </p:nvSpPr>
              <p:spPr>
                <a:xfrm>
                  <a:off x="3902586" y="4503519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2C1B2-9892-D74B-AB8D-E6CA5EA57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586" y="4503519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4087A6-4D66-7543-A689-CD434A0D4AB4}"/>
                    </a:ext>
                  </a:extLst>
                </p:cNvPr>
                <p:cNvSpPr txBox="1"/>
                <p:nvPr/>
              </p:nvSpPr>
              <p:spPr>
                <a:xfrm>
                  <a:off x="4370082" y="2974361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4087A6-4D66-7543-A689-CD434A0D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082" y="2974361"/>
                  <a:ext cx="62292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EE0253-9624-2E49-B429-DFF4DFA98287}"/>
                    </a:ext>
                  </a:extLst>
                </p:cNvPr>
                <p:cNvSpPr txBox="1"/>
                <p:nvPr/>
              </p:nvSpPr>
              <p:spPr>
                <a:xfrm>
                  <a:off x="5850268" y="2646701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EE0253-9624-2E49-B429-DFF4DFA98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0268" y="2646701"/>
                  <a:ext cx="622927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8BF23E-FC01-8043-AFFC-FEF838F7F97E}"/>
                    </a:ext>
                  </a:extLst>
                </p:cNvPr>
                <p:cNvSpPr txBox="1"/>
                <p:nvPr/>
              </p:nvSpPr>
              <p:spPr>
                <a:xfrm>
                  <a:off x="6679169" y="1433842"/>
                  <a:ext cx="51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8BF23E-FC01-8043-AFFC-FEF838F7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169" y="1433842"/>
                  <a:ext cx="5193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317" r="-4878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4B19D0-BBA4-EC45-B243-4E6F51880190}"/>
                    </a:ext>
                  </a:extLst>
                </p:cNvPr>
                <p:cNvSpPr txBox="1"/>
                <p:nvPr/>
              </p:nvSpPr>
              <p:spPr>
                <a:xfrm>
                  <a:off x="1985152" y="4185314"/>
                  <a:ext cx="632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4B19D0-BBA4-EC45-B243-4E6F51880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152" y="4185314"/>
                  <a:ext cx="632096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CCB5B3-D905-6645-9F1E-BD15D6BE740C}"/>
                    </a:ext>
                  </a:extLst>
                </p:cNvPr>
                <p:cNvSpPr txBox="1"/>
                <p:nvPr/>
              </p:nvSpPr>
              <p:spPr>
                <a:xfrm>
                  <a:off x="1960902" y="2720341"/>
                  <a:ext cx="14748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CCB5B3-D905-6645-9F1E-BD15D6BE7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902" y="2720341"/>
                  <a:ext cx="1474891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D6CC8D-DBC0-6540-B828-0CAF5C173CC7}"/>
                    </a:ext>
                  </a:extLst>
                </p:cNvPr>
                <p:cNvSpPr txBox="1"/>
                <p:nvPr/>
              </p:nvSpPr>
              <p:spPr>
                <a:xfrm>
                  <a:off x="2005599" y="1220480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D6CC8D-DBC0-6540-B828-0CAF5C173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599" y="1220480"/>
                  <a:ext cx="640367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C533F1-64DD-F948-B45E-584500F33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268" y="3931920"/>
              <a:ext cx="1182992" cy="884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6FCD90-78D3-1645-9D4E-7FD353F34889}"/>
                </a:ext>
              </a:extLst>
            </p:cNvPr>
            <p:cNvCxnSpPr/>
            <p:nvPr/>
          </p:nvCxnSpPr>
          <p:spPr>
            <a:xfrm>
              <a:off x="7033260" y="2875299"/>
              <a:ext cx="0" cy="228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B851FA-8DC1-6F4A-BC8F-D8BCCDA1F739}"/>
                    </a:ext>
                  </a:extLst>
                </p:cNvPr>
                <p:cNvSpPr txBox="1"/>
                <p:nvPr/>
              </p:nvSpPr>
              <p:spPr>
                <a:xfrm>
                  <a:off x="6405757" y="4495798"/>
                  <a:ext cx="4789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B851FA-8DC1-6F4A-BC8F-D8BCCDA1F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757" y="4495798"/>
                  <a:ext cx="47891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D9237DA3-A3F7-B344-9317-3C420F8EB1D2}"/>
                </a:ext>
              </a:extLst>
            </p:cNvPr>
            <p:cNvSpPr/>
            <p:nvPr/>
          </p:nvSpPr>
          <p:spPr>
            <a:xfrm>
              <a:off x="6353171" y="3308431"/>
              <a:ext cx="1255396" cy="1211580"/>
            </a:xfrm>
            <a:prstGeom prst="arc">
              <a:avLst>
                <a:gd name="adj1" fmla="val 5014998"/>
                <a:gd name="adj2" fmla="val 82107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20A5C5-3057-FA46-935D-55B18A9FE3D9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09" y="3903418"/>
              <a:ext cx="1291579" cy="45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768BC7C-7B4F-9548-BA9E-300C0230CE6F}"/>
                </a:ext>
              </a:extLst>
            </p:cNvPr>
            <p:cNvSpPr/>
            <p:nvPr/>
          </p:nvSpPr>
          <p:spPr>
            <a:xfrm>
              <a:off x="6373823" y="3491379"/>
              <a:ext cx="1255396" cy="1211580"/>
            </a:xfrm>
            <a:prstGeom prst="arc">
              <a:avLst>
                <a:gd name="adj1" fmla="val 16286028"/>
                <a:gd name="adj2" fmla="val 2084364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1F307C-9DB0-B74E-A08F-C2E13886436D}"/>
                    </a:ext>
                  </a:extLst>
                </p:cNvPr>
                <p:cNvSpPr txBox="1"/>
                <p:nvPr/>
              </p:nvSpPr>
              <p:spPr>
                <a:xfrm>
                  <a:off x="7265877" y="3149574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1F307C-9DB0-B74E-A08F-C2E138864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5877" y="3149574"/>
                  <a:ext cx="622927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3676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153A6DF-A186-0F4A-84A4-A69B193294FA}"/>
              </a:ext>
            </a:extLst>
          </p:cNvPr>
          <p:cNvGrpSpPr/>
          <p:nvPr/>
        </p:nvGrpSpPr>
        <p:grpSpPr>
          <a:xfrm>
            <a:off x="6082973" y="1401022"/>
            <a:ext cx="201599" cy="3108960"/>
            <a:chOff x="3178821" y="1961690"/>
            <a:chExt cx="737981" cy="25383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BBD62D-B01C-6A4B-B580-1A4F81C4292E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72BA4C3F-03CD-DC44-B2A1-89837710DB81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B71FD13A-A884-8548-AB04-99DDCB2EEFA4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98FD8F7-C141-7C4B-8E3F-020CDBE20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EE310B-C618-BA4D-A802-5ED3B653D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5A1DD2-5890-794C-8216-17BA50555BB2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CC346-6E03-5842-8DD6-BB8BE854A626}"/>
              </a:ext>
            </a:extLst>
          </p:cNvPr>
          <p:cNvCxnSpPr/>
          <p:nvPr/>
        </p:nvCxnSpPr>
        <p:spPr>
          <a:xfrm flipV="1">
            <a:off x="3040698" y="2422189"/>
            <a:ext cx="0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/>
              <p:nvPr/>
            </p:nvSpPr>
            <p:spPr>
              <a:xfrm>
                <a:off x="5081834" y="2055367"/>
                <a:ext cx="499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F2B7A7E-DF60-F646-9D6C-F5C13BE8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34" y="2055367"/>
                <a:ext cx="499624" cy="461665"/>
              </a:xfrm>
              <a:prstGeom prst="rect">
                <a:avLst/>
              </a:prstGeom>
              <a:blipFill>
                <a:blip r:embed="rId2"/>
                <a:stretch>
                  <a:fillRect l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14">
            <a:extLst>
              <a:ext uri="{FF2B5EF4-FFF2-40B4-BE49-F238E27FC236}">
                <a16:creationId xmlns:a16="http://schemas.microsoft.com/office/drawing/2014/main" id="{BB6C4A88-7B75-5B4D-B0BA-87929DF3DA98}"/>
              </a:ext>
            </a:extLst>
          </p:cNvPr>
          <p:cNvGrpSpPr>
            <a:grpSpLocks/>
          </p:cNvGrpSpPr>
          <p:nvPr/>
        </p:nvGrpSpPr>
        <p:grpSpPr bwMode="auto">
          <a:xfrm>
            <a:off x="6777366" y="1769155"/>
            <a:ext cx="2622654" cy="2404755"/>
            <a:chOff x="6660" y="3510"/>
            <a:chExt cx="2250" cy="1980"/>
          </a:xfrm>
        </p:grpSpPr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998044E2-1918-A947-963E-17750109B8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0" y="3510"/>
              <a:ext cx="2250" cy="1980"/>
              <a:chOff x="7419" y="10728"/>
              <a:chExt cx="2250" cy="1980"/>
            </a:xfrm>
          </p:grpSpPr>
          <p:sp>
            <p:nvSpPr>
              <p:cNvPr id="55" name="Arc 16">
                <a:extLst>
                  <a:ext uri="{FF2B5EF4-FFF2-40B4-BE49-F238E27FC236}">
                    <a16:creationId xmlns:a16="http://schemas.microsoft.com/office/drawing/2014/main" id="{96D90459-E252-DB4A-B97C-2C39CB5D08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77018" flipH="1">
                <a:off x="7419" y="11142"/>
                <a:ext cx="360" cy="1218"/>
              </a:xfrm>
              <a:custGeom>
                <a:avLst/>
                <a:gdLst>
                  <a:gd name="G0" fmla="+- 0 0 0"/>
                  <a:gd name="G1" fmla="+- 20678 0 0"/>
                  <a:gd name="G2" fmla="+- 21600 0 0"/>
                  <a:gd name="T0" fmla="*/ 6244 w 21600"/>
                  <a:gd name="T1" fmla="*/ 0 h 42137"/>
                  <a:gd name="T2" fmla="*/ 2465 w 21600"/>
                  <a:gd name="T3" fmla="*/ 42137 h 42137"/>
                  <a:gd name="T4" fmla="*/ 0 w 21600"/>
                  <a:gd name="T5" fmla="*/ 20678 h 42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37" fill="none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</a:path>
                  <a:path w="21600" h="42137" stroke="0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  <a:lnTo>
                      <a:pt x="0" y="20678"/>
                    </a:ln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7">
                <a:extLst>
                  <a:ext uri="{FF2B5EF4-FFF2-40B4-BE49-F238E27FC236}">
                    <a16:creationId xmlns:a16="http://schemas.microsoft.com/office/drawing/2014/main" id="{58D3405F-AA6C-074F-8B44-0CA2EA774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" y="11259"/>
                <a:ext cx="360" cy="901"/>
              </a:xfrm>
              <a:prstGeom prst="ellipse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8">
                <a:extLst>
                  <a:ext uri="{FF2B5EF4-FFF2-40B4-BE49-F238E27FC236}">
                    <a16:creationId xmlns:a16="http://schemas.microsoft.com/office/drawing/2014/main" id="{A1848164-4E39-7B4C-9241-8DCB65D3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" y="10728"/>
                <a:ext cx="2160" cy="198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AACD7F2E-68AD-CF41-B562-EE2F8DC93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6" y="3660"/>
              <a:ext cx="90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Eye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/>
              <p:nvPr/>
            </p:nvSpPr>
            <p:spPr>
              <a:xfrm>
                <a:off x="2911714" y="3034157"/>
                <a:ext cx="684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ED0BFA-56EC-D04E-ABB6-3E3B87956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14" y="3034157"/>
                <a:ext cx="6847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3EE220-CD9C-0740-97D1-EF26830EF4A6}"/>
              </a:ext>
            </a:extLst>
          </p:cNvPr>
          <p:cNvCxnSpPr/>
          <p:nvPr/>
        </p:nvCxnSpPr>
        <p:spPr>
          <a:xfrm>
            <a:off x="3164557" y="2820447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7ABD9D-1CE7-EC4F-9C82-130E97600EE8}"/>
              </a:ext>
            </a:extLst>
          </p:cNvPr>
          <p:cNvCxnSpPr>
            <a:cxnSpLocks/>
          </p:cNvCxnSpPr>
          <p:nvPr/>
        </p:nvCxnSpPr>
        <p:spPr>
          <a:xfrm>
            <a:off x="2214117" y="2970829"/>
            <a:ext cx="0" cy="301752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/>
              <p:nvPr/>
            </p:nvSpPr>
            <p:spPr>
              <a:xfrm>
                <a:off x="2634169" y="2227669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9ACB5-16BC-7740-A06F-727204537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69" y="2227669"/>
                <a:ext cx="4283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/>
              <p:nvPr/>
            </p:nvSpPr>
            <p:spPr>
              <a:xfrm>
                <a:off x="1634376" y="5757516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EA5F0B-5A18-3E4A-AF56-3CBC9717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76" y="5757516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/>
              <p:nvPr/>
            </p:nvSpPr>
            <p:spPr>
              <a:xfrm>
                <a:off x="2755071" y="2864908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CF0780-243B-6748-ADA3-103CE028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71" y="2864908"/>
                <a:ext cx="4283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/>
              <p:nvPr/>
            </p:nvSpPr>
            <p:spPr>
              <a:xfrm>
                <a:off x="1859731" y="288690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8D55EB-F86B-4840-AE1D-6EC70883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31" y="2886900"/>
                <a:ext cx="4283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B75DC0-D25E-7840-AC4C-8C848770ACA2}"/>
              </a:ext>
            </a:extLst>
          </p:cNvPr>
          <p:cNvCxnSpPr>
            <a:cxnSpLocks/>
          </p:cNvCxnSpPr>
          <p:nvPr/>
        </p:nvCxnSpPr>
        <p:spPr>
          <a:xfrm>
            <a:off x="3735083" y="4251094"/>
            <a:ext cx="1381163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/>
              <p:nvPr/>
            </p:nvSpPr>
            <p:spPr>
              <a:xfrm>
                <a:off x="2570218" y="2465676"/>
                <a:ext cx="575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B211C7-8855-DC4A-ABA6-ADDCFC1FF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218" y="2465676"/>
                <a:ext cx="5758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/>
              <p:nvPr/>
            </p:nvSpPr>
            <p:spPr>
              <a:xfrm>
                <a:off x="1776775" y="3860543"/>
                <a:ext cx="510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7618AFC-7356-6E4B-A54E-59EB56FA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75" y="3860543"/>
                <a:ext cx="510011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03345F-7D57-9D41-AA66-00419D35714F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23696" y="2863935"/>
            <a:ext cx="6400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/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1D97EEB-7A59-BE43-95EC-BD4FABE6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3288E05-18C9-9747-A45D-B71F809BC974}"/>
              </a:ext>
            </a:extLst>
          </p:cNvPr>
          <p:cNvGrpSpPr/>
          <p:nvPr/>
        </p:nvGrpSpPr>
        <p:grpSpPr>
          <a:xfrm>
            <a:off x="3671750" y="1374936"/>
            <a:ext cx="201599" cy="3108960"/>
            <a:chOff x="3178821" y="1961690"/>
            <a:chExt cx="737981" cy="253838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DE9A703-CFA9-A648-BC7C-7E2CBB16F179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04458D5B-A753-2142-A6F5-F9C4F241AEA2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956BD7D9-BFCE-6E4D-9A25-850DB6735519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3FBAD51-7A2C-314F-B7F5-AC827B3C9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535CD54-785D-8D45-90E8-FE0FADE439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3FEE062-8AEA-6B4B-9D95-661E89054BF5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C2B2050-D330-0441-8AB5-0D86E8A33BCC}"/>
              </a:ext>
            </a:extLst>
          </p:cNvPr>
          <p:cNvCxnSpPr>
            <a:cxnSpLocks/>
          </p:cNvCxnSpPr>
          <p:nvPr/>
        </p:nvCxnSpPr>
        <p:spPr>
          <a:xfrm>
            <a:off x="4419088" y="2555989"/>
            <a:ext cx="17373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61CB8C-F87B-9247-A346-54F5E5D8F875}"/>
                  </a:ext>
                </a:extLst>
              </p:cNvPr>
              <p:cNvSpPr txBox="1"/>
              <p:nvPr/>
            </p:nvSpPr>
            <p:spPr>
              <a:xfrm>
                <a:off x="4220149" y="3020858"/>
                <a:ext cx="67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61CB8C-F87B-9247-A346-54F5E5D8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149" y="3020858"/>
                <a:ext cx="673518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830722E-56D6-AC41-B109-E50B7CC3D476}"/>
              </a:ext>
            </a:extLst>
          </p:cNvPr>
          <p:cNvCxnSpPr>
            <a:cxnSpLocks/>
          </p:cNvCxnSpPr>
          <p:nvPr/>
        </p:nvCxnSpPr>
        <p:spPr>
          <a:xfrm>
            <a:off x="5056036" y="2941203"/>
            <a:ext cx="0" cy="1097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0CA8CCD-34A6-E447-B025-152FFE9DD733}"/>
                  </a:ext>
                </a:extLst>
              </p:cNvPr>
              <p:cNvSpPr txBox="1"/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0CA8CCD-34A6-E447-B025-152FFE9DD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blipFill>
                <a:blip r:embed="rId1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180F859-A6E9-2E4D-ACC7-C57688F86ED3}"/>
                  </a:ext>
                </a:extLst>
              </p:cNvPr>
              <p:cNvSpPr txBox="1"/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180F859-A6E9-2E4D-ACC7-C57688F8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blipFill>
                <a:blip r:embed="rId13"/>
                <a:stretch>
                  <a:fillRect l="-11765" r="-1470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A7AC25-ADCA-AF42-8066-8A4B9C4E5B5C}"/>
              </a:ext>
            </a:extLst>
          </p:cNvPr>
          <p:cNvCxnSpPr/>
          <p:nvPr/>
        </p:nvCxnSpPr>
        <p:spPr>
          <a:xfrm>
            <a:off x="1883057" y="2970829"/>
            <a:ext cx="74980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2FEC74B-1831-E54C-8698-3DC4FE37E864}"/>
                  </a:ext>
                </a:extLst>
              </p:cNvPr>
              <p:cNvSpPr txBox="1"/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2FEC74B-1831-E54C-8698-3DC4FE37E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blipFill>
                <a:blip r:embed="rId14"/>
                <a:stretch>
                  <a:fillRect l="-2857" r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DA15C3E-C834-1945-8751-333EBFE55A38}"/>
                  </a:ext>
                </a:extLst>
              </p:cNvPr>
              <p:cNvSpPr txBox="1"/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DA15C3E-C834-1945-8751-333EBFE5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blipFill>
                <a:blip r:embed="rId15"/>
                <a:stretch>
                  <a:fillRect l="-243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EF9926C-CAF5-A24E-B748-AF54438482B6}"/>
                  </a:ext>
                </a:extLst>
              </p:cNvPr>
              <p:cNvSpPr txBox="1"/>
              <p:nvPr/>
            </p:nvSpPr>
            <p:spPr>
              <a:xfrm>
                <a:off x="3212824" y="1889075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EF9926C-CAF5-A24E-B748-AF544384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24" y="1889075"/>
                <a:ext cx="428322" cy="461665"/>
              </a:xfrm>
              <a:prstGeom prst="rect">
                <a:avLst/>
              </a:prstGeom>
              <a:blipFill>
                <a:blip r:embed="rId16"/>
                <a:stretch>
                  <a:fillRect r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2399590-9E8B-AA4A-93AC-297821334477}"/>
              </a:ext>
            </a:extLst>
          </p:cNvPr>
          <p:cNvCxnSpPr>
            <a:cxnSpLocks/>
          </p:cNvCxnSpPr>
          <p:nvPr/>
        </p:nvCxnSpPr>
        <p:spPr>
          <a:xfrm>
            <a:off x="3027162" y="2414067"/>
            <a:ext cx="73152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5F36C7-3D07-F946-AB90-6A40F0A25D28}"/>
                  </a:ext>
                </a:extLst>
              </p:cNvPr>
              <p:cNvSpPr txBox="1"/>
              <p:nvPr/>
            </p:nvSpPr>
            <p:spPr>
              <a:xfrm>
                <a:off x="5409372" y="4142323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5F36C7-3D07-F946-AB90-6A40F0A2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372" y="4142323"/>
                <a:ext cx="428322" cy="461665"/>
              </a:xfrm>
              <a:prstGeom prst="rect">
                <a:avLst/>
              </a:prstGeom>
              <a:blipFill>
                <a:blip r:embed="rId17"/>
                <a:stretch>
                  <a:fillRect l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65601A2-8F93-6D42-BC68-CAC96BFCC223}"/>
              </a:ext>
            </a:extLst>
          </p:cNvPr>
          <p:cNvCxnSpPr>
            <a:cxnSpLocks/>
          </p:cNvCxnSpPr>
          <p:nvPr/>
        </p:nvCxnSpPr>
        <p:spPr>
          <a:xfrm>
            <a:off x="5109127" y="4251094"/>
            <a:ext cx="10972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BEB8CB-81C5-024E-8FCA-78ADA6D62001}"/>
                  </a:ext>
                </a:extLst>
              </p:cNvPr>
              <p:cNvSpPr txBox="1"/>
              <p:nvPr/>
            </p:nvSpPr>
            <p:spPr>
              <a:xfrm>
                <a:off x="4518985" y="4597017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BEB8CB-81C5-024E-8FCA-78ADA6D6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85" y="4597017"/>
                <a:ext cx="428322" cy="461665"/>
              </a:xfrm>
              <a:prstGeom prst="rect">
                <a:avLst/>
              </a:prstGeom>
              <a:blipFill>
                <a:blip r:embed="rId18"/>
                <a:stretch>
                  <a:fillRect l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E8EFCF-12D3-2243-8368-72323A65AA01}"/>
              </a:ext>
            </a:extLst>
          </p:cNvPr>
          <p:cNvCxnSpPr>
            <a:cxnSpLocks/>
          </p:cNvCxnSpPr>
          <p:nvPr/>
        </p:nvCxnSpPr>
        <p:spPr>
          <a:xfrm flipV="1">
            <a:off x="2202446" y="4722044"/>
            <a:ext cx="40233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A1F4B2-FC64-2848-B3DA-FA68B92DAB27}"/>
                  </a:ext>
                </a:extLst>
              </p:cNvPr>
              <p:cNvSpPr txBox="1"/>
              <p:nvPr/>
            </p:nvSpPr>
            <p:spPr>
              <a:xfrm>
                <a:off x="4992121" y="3234728"/>
                <a:ext cx="7392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A1F4B2-FC64-2848-B3DA-FA68B92D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121" y="3234728"/>
                <a:ext cx="739241" cy="461665"/>
              </a:xfrm>
              <a:prstGeom prst="rect">
                <a:avLst/>
              </a:prstGeom>
              <a:blipFill>
                <a:blip r:embed="rId1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13BA775-A958-0945-AAFF-6FE4020628C4}"/>
              </a:ext>
            </a:extLst>
          </p:cNvPr>
          <p:cNvCxnSpPr/>
          <p:nvPr/>
        </p:nvCxnSpPr>
        <p:spPr>
          <a:xfrm>
            <a:off x="4470038" y="2808641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819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D66676-A65F-2842-8DF8-D91D0B565A59}"/>
              </a:ext>
            </a:extLst>
          </p:cNvPr>
          <p:cNvGrpSpPr/>
          <p:nvPr/>
        </p:nvGrpSpPr>
        <p:grpSpPr>
          <a:xfrm>
            <a:off x="6082973" y="1401022"/>
            <a:ext cx="201599" cy="3108960"/>
            <a:chOff x="3178821" y="1961690"/>
            <a:chExt cx="737981" cy="25383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B42FF19-197B-F247-BF6E-BED8295061AB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F5BE31E-0855-5746-A82B-115BE5FDE45E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E3B8F66-CFA4-E646-8DE8-FA5111909FEA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AA1F3D0-24F5-FE40-98D0-803BD4925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55A9FA-65D7-F44E-80B9-B9336224F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3EEE4FF-A98B-1F47-A4AE-6B5FA076AF38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D20B87-ED2E-FA44-87D5-4E13B9BA068D}"/>
              </a:ext>
            </a:extLst>
          </p:cNvPr>
          <p:cNvCxnSpPr/>
          <p:nvPr/>
        </p:nvCxnSpPr>
        <p:spPr>
          <a:xfrm flipV="1">
            <a:off x="3040698" y="2422189"/>
            <a:ext cx="0" cy="548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705BD7-5752-084D-AABE-F533AC3A78AC}"/>
                  </a:ext>
                </a:extLst>
              </p:cNvPr>
              <p:cNvSpPr txBox="1"/>
              <p:nvPr/>
            </p:nvSpPr>
            <p:spPr>
              <a:xfrm>
                <a:off x="5081834" y="2055367"/>
                <a:ext cx="499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705BD7-5752-084D-AABE-F533AC3A7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34" y="2055367"/>
                <a:ext cx="499624" cy="461665"/>
              </a:xfrm>
              <a:prstGeom prst="rect">
                <a:avLst/>
              </a:prstGeom>
              <a:blipFill>
                <a:blip r:embed="rId2"/>
                <a:stretch>
                  <a:fillRect l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4">
            <a:extLst>
              <a:ext uri="{FF2B5EF4-FFF2-40B4-BE49-F238E27FC236}">
                <a16:creationId xmlns:a16="http://schemas.microsoft.com/office/drawing/2014/main" id="{8D5D2EAC-5B18-4048-B19A-F7217345E769}"/>
              </a:ext>
            </a:extLst>
          </p:cNvPr>
          <p:cNvGrpSpPr>
            <a:grpSpLocks/>
          </p:cNvGrpSpPr>
          <p:nvPr/>
        </p:nvGrpSpPr>
        <p:grpSpPr bwMode="auto">
          <a:xfrm>
            <a:off x="6777366" y="1769155"/>
            <a:ext cx="2622654" cy="2404755"/>
            <a:chOff x="6660" y="3510"/>
            <a:chExt cx="2250" cy="1980"/>
          </a:xfrm>
        </p:grpSpPr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7DA83168-5530-D945-AED4-0D58B82E6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0" y="3510"/>
              <a:ext cx="2250" cy="1980"/>
              <a:chOff x="7419" y="10728"/>
              <a:chExt cx="2250" cy="1980"/>
            </a:xfrm>
          </p:grpSpPr>
          <p:sp>
            <p:nvSpPr>
              <p:cNvPr id="14" name="Arc 16">
                <a:extLst>
                  <a:ext uri="{FF2B5EF4-FFF2-40B4-BE49-F238E27FC236}">
                    <a16:creationId xmlns:a16="http://schemas.microsoft.com/office/drawing/2014/main" id="{8382D071-0D43-5744-BF0B-1638062F382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77018" flipH="1">
                <a:off x="7419" y="11142"/>
                <a:ext cx="360" cy="1218"/>
              </a:xfrm>
              <a:custGeom>
                <a:avLst/>
                <a:gdLst>
                  <a:gd name="G0" fmla="+- 0 0 0"/>
                  <a:gd name="G1" fmla="+- 20678 0 0"/>
                  <a:gd name="G2" fmla="+- 21600 0 0"/>
                  <a:gd name="T0" fmla="*/ 6244 w 21600"/>
                  <a:gd name="T1" fmla="*/ 0 h 42137"/>
                  <a:gd name="T2" fmla="*/ 2465 w 21600"/>
                  <a:gd name="T3" fmla="*/ 42137 h 42137"/>
                  <a:gd name="T4" fmla="*/ 0 w 21600"/>
                  <a:gd name="T5" fmla="*/ 20678 h 42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37" fill="none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</a:path>
                  <a:path w="21600" h="42137" stroke="0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  <a:lnTo>
                      <a:pt x="0" y="20678"/>
                    </a:ln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25B03947-5E1C-8341-A77C-183CA63D2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" y="11259"/>
                <a:ext cx="360" cy="901"/>
              </a:xfrm>
              <a:prstGeom prst="ellipse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8">
                <a:extLst>
                  <a:ext uri="{FF2B5EF4-FFF2-40B4-BE49-F238E27FC236}">
                    <a16:creationId xmlns:a16="http://schemas.microsoft.com/office/drawing/2014/main" id="{8FDADED0-3EB6-7D44-B4B3-7876BA4BA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" y="10728"/>
                <a:ext cx="2160" cy="198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8DE0CAC7-D558-4F4D-90C3-2C585C2AB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6" y="3660"/>
              <a:ext cx="90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Eye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076C3-EAC8-BC46-9ED3-83E63496DA3C}"/>
                  </a:ext>
                </a:extLst>
              </p:cNvPr>
              <p:cNvSpPr txBox="1"/>
              <p:nvPr/>
            </p:nvSpPr>
            <p:spPr>
              <a:xfrm>
                <a:off x="2911714" y="3034157"/>
                <a:ext cx="684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076C3-EAC8-BC46-9ED3-83E63496D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14" y="3034157"/>
                <a:ext cx="6847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AC08DD-DC64-C847-8710-130A44E4CCAB}"/>
              </a:ext>
            </a:extLst>
          </p:cNvPr>
          <p:cNvCxnSpPr/>
          <p:nvPr/>
        </p:nvCxnSpPr>
        <p:spPr>
          <a:xfrm>
            <a:off x="3164557" y="2820447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9E7932-6E4C-0B41-89A5-B9B2EA99119C}"/>
              </a:ext>
            </a:extLst>
          </p:cNvPr>
          <p:cNvCxnSpPr>
            <a:cxnSpLocks/>
          </p:cNvCxnSpPr>
          <p:nvPr/>
        </p:nvCxnSpPr>
        <p:spPr>
          <a:xfrm>
            <a:off x="2214117" y="2970829"/>
            <a:ext cx="0" cy="301752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2FE978-16FD-214D-AD9A-0B1387E63DF8}"/>
                  </a:ext>
                </a:extLst>
              </p:cNvPr>
              <p:cNvSpPr txBox="1"/>
              <p:nvPr/>
            </p:nvSpPr>
            <p:spPr>
              <a:xfrm>
                <a:off x="2634169" y="2227669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2FE978-16FD-214D-AD9A-0B1387E6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69" y="2227669"/>
                <a:ext cx="4283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A0A1C7-71EC-E441-8B23-607288675864}"/>
                  </a:ext>
                </a:extLst>
              </p:cNvPr>
              <p:cNvSpPr txBox="1"/>
              <p:nvPr/>
            </p:nvSpPr>
            <p:spPr>
              <a:xfrm>
                <a:off x="1634376" y="5757516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A0A1C7-71EC-E441-8B23-607288675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76" y="5757516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DD2D0A-CD30-7446-A0AF-BC0B4F6B9018}"/>
                  </a:ext>
                </a:extLst>
              </p:cNvPr>
              <p:cNvSpPr txBox="1"/>
              <p:nvPr/>
            </p:nvSpPr>
            <p:spPr>
              <a:xfrm>
                <a:off x="2755071" y="2864908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DD2D0A-CD30-7446-A0AF-BC0B4F6B9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71" y="2864908"/>
                <a:ext cx="4283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EF980-A4D6-B943-988F-C253DD1F1417}"/>
                  </a:ext>
                </a:extLst>
              </p:cNvPr>
              <p:cNvSpPr txBox="1"/>
              <p:nvPr/>
            </p:nvSpPr>
            <p:spPr>
              <a:xfrm>
                <a:off x="1859731" y="288690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9EF980-A4D6-B943-988F-C253DD1F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31" y="2886900"/>
                <a:ext cx="4283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CE6841-1C1F-F349-B4FC-1DE244EDC5ED}"/>
              </a:ext>
            </a:extLst>
          </p:cNvPr>
          <p:cNvCxnSpPr>
            <a:cxnSpLocks/>
          </p:cNvCxnSpPr>
          <p:nvPr/>
        </p:nvCxnSpPr>
        <p:spPr>
          <a:xfrm>
            <a:off x="3735083" y="4251094"/>
            <a:ext cx="1381163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EDD87-03E2-364C-B26D-846E0AED5461}"/>
                  </a:ext>
                </a:extLst>
              </p:cNvPr>
              <p:cNvSpPr txBox="1"/>
              <p:nvPr/>
            </p:nvSpPr>
            <p:spPr>
              <a:xfrm>
                <a:off x="2570218" y="2465676"/>
                <a:ext cx="575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EDD87-03E2-364C-B26D-846E0AED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218" y="2465676"/>
                <a:ext cx="5758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766BD-BADA-364E-9BDF-5FA75C919CA0}"/>
                  </a:ext>
                </a:extLst>
              </p:cNvPr>
              <p:cNvSpPr txBox="1"/>
              <p:nvPr/>
            </p:nvSpPr>
            <p:spPr>
              <a:xfrm>
                <a:off x="1776775" y="3860543"/>
                <a:ext cx="510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766BD-BADA-364E-9BDF-5FA75C91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75" y="3860543"/>
                <a:ext cx="510011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2F6012-1051-3248-9739-104546FAA02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23696" y="2863935"/>
            <a:ext cx="6400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9C81C8-3FE3-784F-8FBC-9A5EE21DB712}"/>
                  </a:ext>
                </a:extLst>
              </p:cNvPr>
              <p:cNvSpPr txBox="1"/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9C81C8-3FE3-784F-8FBC-9A5EE21DB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8" y="2906083"/>
                <a:ext cx="42992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9678F24-6699-BC44-8000-C4695D61C025}"/>
              </a:ext>
            </a:extLst>
          </p:cNvPr>
          <p:cNvGrpSpPr/>
          <p:nvPr/>
        </p:nvGrpSpPr>
        <p:grpSpPr>
          <a:xfrm>
            <a:off x="3671750" y="1374936"/>
            <a:ext cx="201599" cy="3108960"/>
            <a:chOff x="3178821" y="1961690"/>
            <a:chExt cx="737981" cy="253838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392F82-61A7-944F-86B9-8907EFFE42E5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78F09789-2020-F84C-8BA9-53EFD707B400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AF4330D-E9C6-4949-9CD9-83500A0DB3BD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9934764-8232-4245-9173-652D0DBB8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ACCF64C-8224-8947-999F-6ADC96ACEF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506C155-421E-9240-8270-B6D887A90C8D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808720-B742-D346-8514-9AC08E9D889C}"/>
              </a:ext>
            </a:extLst>
          </p:cNvPr>
          <p:cNvCxnSpPr>
            <a:cxnSpLocks/>
          </p:cNvCxnSpPr>
          <p:nvPr/>
        </p:nvCxnSpPr>
        <p:spPr>
          <a:xfrm>
            <a:off x="4419088" y="2555989"/>
            <a:ext cx="17373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D4A1BE-C8C2-E64E-B0DA-4DD559C17A93}"/>
                  </a:ext>
                </a:extLst>
              </p:cNvPr>
              <p:cNvSpPr txBox="1"/>
              <p:nvPr/>
            </p:nvSpPr>
            <p:spPr>
              <a:xfrm>
                <a:off x="4220149" y="3020858"/>
                <a:ext cx="67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D4A1BE-C8C2-E64E-B0DA-4DD559C17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149" y="3020858"/>
                <a:ext cx="673518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6CB557-A081-424F-A27E-ECBF10383961}"/>
              </a:ext>
            </a:extLst>
          </p:cNvPr>
          <p:cNvCxnSpPr>
            <a:cxnSpLocks/>
          </p:cNvCxnSpPr>
          <p:nvPr/>
        </p:nvCxnSpPr>
        <p:spPr>
          <a:xfrm>
            <a:off x="5056036" y="2941203"/>
            <a:ext cx="0" cy="1097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DB7309-F6C1-B642-8A7E-07039E3F3715}"/>
                  </a:ext>
                </a:extLst>
              </p:cNvPr>
              <p:cNvSpPr txBox="1"/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DB7309-F6C1-B642-8A7E-07039E3F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543" y="2555989"/>
                <a:ext cx="428322" cy="461665"/>
              </a:xfrm>
              <a:prstGeom prst="rect">
                <a:avLst/>
              </a:prstGeom>
              <a:blipFill>
                <a:blip r:embed="rId1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86AD8F-4EA0-5A4A-9A32-C3F0BA9934B7}"/>
                  </a:ext>
                </a:extLst>
              </p:cNvPr>
              <p:cNvSpPr txBox="1"/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86AD8F-4EA0-5A4A-9A32-C3F0BA993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066" y="3789429"/>
                <a:ext cx="428322" cy="461665"/>
              </a:xfrm>
              <a:prstGeom prst="rect">
                <a:avLst/>
              </a:prstGeom>
              <a:blipFill>
                <a:blip r:embed="rId13"/>
                <a:stretch>
                  <a:fillRect l="-11765" r="-1470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D6291D-5D1A-2B42-AFDF-554E163E3135}"/>
              </a:ext>
            </a:extLst>
          </p:cNvPr>
          <p:cNvCxnSpPr/>
          <p:nvPr/>
        </p:nvCxnSpPr>
        <p:spPr>
          <a:xfrm>
            <a:off x="1883057" y="2970829"/>
            <a:ext cx="74980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2ABF2E-0B2D-2945-8560-D16BB539172C}"/>
                  </a:ext>
                </a:extLst>
              </p:cNvPr>
              <p:cNvSpPr txBox="1"/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2ABF2E-0B2D-2945-8560-D16BB539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59" y="4119930"/>
                <a:ext cx="428322" cy="461665"/>
              </a:xfrm>
              <a:prstGeom prst="rect">
                <a:avLst/>
              </a:prstGeom>
              <a:blipFill>
                <a:blip r:embed="rId14"/>
                <a:stretch>
                  <a:fillRect l="-2857" r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663DCA-D15D-EB42-9AB0-B37C13A51188}"/>
                  </a:ext>
                </a:extLst>
              </p:cNvPr>
              <p:cNvSpPr txBox="1"/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663DCA-D15D-EB42-9AB0-B37C13A5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60" y="2448013"/>
                <a:ext cx="510845" cy="461665"/>
              </a:xfrm>
              <a:prstGeom prst="rect">
                <a:avLst/>
              </a:prstGeom>
              <a:blipFill>
                <a:blip r:embed="rId15"/>
                <a:stretch>
                  <a:fillRect l="-243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9DDDA-77A2-7F41-BB17-9A71C34AAD07}"/>
                  </a:ext>
                </a:extLst>
              </p:cNvPr>
              <p:cNvSpPr txBox="1"/>
              <p:nvPr/>
            </p:nvSpPr>
            <p:spPr>
              <a:xfrm>
                <a:off x="3212824" y="1889075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9DDDA-77A2-7F41-BB17-9A71C34A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24" y="1889075"/>
                <a:ext cx="428322" cy="461665"/>
              </a:xfrm>
              <a:prstGeom prst="rect">
                <a:avLst/>
              </a:prstGeom>
              <a:blipFill>
                <a:blip r:embed="rId16"/>
                <a:stretch>
                  <a:fillRect r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420910-A30D-414B-A19E-B1A3D0855E17}"/>
              </a:ext>
            </a:extLst>
          </p:cNvPr>
          <p:cNvCxnSpPr>
            <a:cxnSpLocks/>
          </p:cNvCxnSpPr>
          <p:nvPr/>
        </p:nvCxnSpPr>
        <p:spPr>
          <a:xfrm>
            <a:off x="3027162" y="2414067"/>
            <a:ext cx="73152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CB12CC-AC5A-2742-8975-E7B786767F1B}"/>
                  </a:ext>
                </a:extLst>
              </p:cNvPr>
              <p:cNvSpPr txBox="1"/>
              <p:nvPr/>
            </p:nvSpPr>
            <p:spPr>
              <a:xfrm>
                <a:off x="5409372" y="4142323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CB12CC-AC5A-2742-8975-E7B78676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372" y="4142323"/>
                <a:ext cx="428322" cy="461665"/>
              </a:xfrm>
              <a:prstGeom prst="rect">
                <a:avLst/>
              </a:prstGeom>
              <a:blipFill>
                <a:blip r:embed="rId17"/>
                <a:stretch>
                  <a:fillRect l="-28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81E49E-5B0A-9245-9EBA-70CF7D568478}"/>
              </a:ext>
            </a:extLst>
          </p:cNvPr>
          <p:cNvCxnSpPr>
            <a:cxnSpLocks/>
          </p:cNvCxnSpPr>
          <p:nvPr/>
        </p:nvCxnSpPr>
        <p:spPr>
          <a:xfrm>
            <a:off x="5109127" y="4251094"/>
            <a:ext cx="109728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47E4BB-5F15-8445-B28C-8B71021A5658}"/>
                  </a:ext>
                </a:extLst>
              </p:cNvPr>
              <p:cNvSpPr txBox="1"/>
              <p:nvPr/>
            </p:nvSpPr>
            <p:spPr>
              <a:xfrm>
                <a:off x="4518985" y="4597017"/>
                <a:ext cx="42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47E4BB-5F15-8445-B28C-8B71021A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85" y="4597017"/>
                <a:ext cx="428322" cy="461665"/>
              </a:xfrm>
              <a:prstGeom prst="rect">
                <a:avLst/>
              </a:prstGeom>
              <a:blipFill>
                <a:blip r:embed="rId18"/>
                <a:stretch>
                  <a:fillRect l="-285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9C0315-30BD-F349-9805-7F46A56A3BBB}"/>
              </a:ext>
            </a:extLst>
          </p:cNvPr>
          <p:cNvCxnSpPr>
            <a:cxnSpLocks/>
          </p:cNvCxnSpPr>
          <p:nvPr/>
        </p:nvCxnSpPr>
        <p:spPr>
          <a:xfrm flipV="1">
            <a:off x="2202446" y="4722044"/>
            <a:ext cx="4023360" cy="0"/>
          </a:xfrm>
          <a:prstGeom prst="straightConnector1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3B2D5-BC1F-4B4C-9B81-78AEB6C21E12}"/>
                  </a:ext>
                </a:extLst>
              </p:cNvPr>
              <p:cNvSpPr txBox="1"/>
              <p:nvPr/>
            </p:nvSpPr>
            <p:spPr>
              <a:xfrm>
                <a:off x="4992121" y="3234728"/>
                <a:ext cx="7392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3B2D5-BC1F-4B4C-9B81-78AEB6C21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121" y="3234728"/>
                <a:ext cx="739241" cy="461665"/>
              </a:xfrm>
              <a:prstGeom prst="rect">
                <a:avLst/>
              </a:prstGeom>
              <a:blipFill>
                <a:blip r:embed="rId1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8DEAE9B-1455-C348-879F-556ACCBF90F8}"/>
              </a:ext>
            </a:extLst>
          </p:cNvPr>
          <p:cNvCxnSpPr/>
          <p:nvPr/>
        </p:nvCxnSpPr>
        <p:spPr>
          <a:xfrm>
            <a:off x="4470038" y="2808641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9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83057F5B-FA5F-044A-80CF-0B95BCB52C7B}"/>
              </a:ext>
            </a:extLst>
          </p:cNvPr>
          <p:cNvGrpSpPr>
            <a:grpSpLocks/>
          </p:cNvGrpSpPr>
          <p:nvPr/>
        </p:nvGrpSpPr>
        <p:grpSpPr bwMode="auto">
          <a:xfrm>
            <a:off x="9700448" y="2917419"/>
            <a:ext cx="1377686" cy="1289155"/>
            <a:chOff x="6660" y="3510"/>
            <a:chExt cx="2331" cy="1980"/>
          </a:xfrm>
        </p:grpSpPr>
        <p:grpSp>
          <p:nvGrpSpPr>
            <p:cNvPr id="3" name="Group 15">
              <a:extLst>
                <a:ext uri="{FF2B5EF4-FFF2-40B4-BE49-F238E27FC236}">
                  <a16:creationId xmlns:a16="http://schemas.microsoft.com/office/drawing/2014/main" id="{0404C119-5C2E-9348-A553-CA5658B96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0" y="3510"/>
              <a:ext cx="2250" cy="1980"/>
              <a:chOff x="7419" y="10728"/>
              <a:chExt cx="2250" cy="1980"/>
            </a:xfrm>
          </p:grpSpPr>
          <p:sp>
            <p:nvSpPr>
              <p:cNvPr id="5" name="Arc 16">
                <a:extLst>
                  <a:ext uri="{FF2B5EF4-FFF2-40B4-BE49-F238E27FC236}">
                    <a16:creationId xmlns:a16="http://schemas.microsoft.com/office/drawing/2014/main" id="{C6C8E6E0-1154-624C-B390-8C3EF485A8B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77018" flipH="1">
                <a:off x="7419" y="11142"/>
                <a:ext cx="360" cy="1218"/>
              </a:xfrm>
              <a:custGeom>
                <a:avLst/>
                <a:gdLst>
                  <a:gd name="G0" fmla="+- 0 0 0"/>
                  <a:gd name="G1" fmla="+- 20678 0 0"/>
                  <a:gd name="G2" fmla="+- 21600 0 0"/>
                  <a:gd name="T0" fmla="*/ 6244 w 21600"/>
                  <a:gd name="T1" fmla="*/ 0 h 42137"/>
                  <a:gd name="T2" fmla="*/ 2465 w 21600"/>
                  <a:gd name="T3" fmla="*/ 42137 h 42137"/>
                  <a:gd name="T4" fmla="*/ 0 w 21600"/>
                  <a:gd name="T5" fmla="*/ 20678 h 42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37" fill="none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</a:path>
                  <a:path w="21600" h="42137" stroke="0" extrusionOk="0">
                    <a:moveTo>
                      <a:pt x="6243" y="0"/>
                    </a:moveTo>
                    <a:cubicBezTo>
                      <a:pt x="15361" y="2753"/>
                      <a:pt x="21600" y="11153"/>
                      <a:pt x="21600" y="20678"/>
                    </a:cubicBezTo>
                    <a:cubicBezTo>
                      <a:pt x="21600" y="31653"/>
                      <a:pt x="13368" y="40884"/>
                      <a:pt x="2464" y="42136"/>
                    </a:cubicBezTo>
                    <a:lnTo>
                      <a:pt x="0" y="20678"/>
                    </a:ln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Oval 17">
                <a:extLst>
                  <a:ext uri="{FF2B5EF4-FFF2-40B4-BE49-F238E27FC236}">
                    <a16:creationId xmlns:a16="http://schemas.microsoft.com/office/drawing/2014/main" id="{ED0A37F7-6F16-DF4B-BFFC-0A5B56BEF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" y="11259"/>
                <a:ext cx="360" cy="901"/>
              </a:xfrm>
              <a:prstGeom prst="ellipse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56FCC687-82B4-B04B-93B9-AFFEEC1BF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9" y="10728"/>
                <a:ext cx="2160" cy="198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6C7F260A-B0DC-C841-BC33-70CC57D61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7" y="4670"/>
              <a:ext cx="1564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Eye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45D38A-D6FF-264A-B0DE-42C41001E5FC}"/>
              </a:ext>
            </a:extLst>
          </p:cNvPr>
          <p:cNvGrpSpPr/>
          <p:nvPr/>
        </p:nvGrpSpPr>
        <p:grpSpPr>
          <a:xfrm>
            <a:off x="9399285" y="2715338"/>
            <a:ext cx="183433" cy="1541930"/>
            <a:chOff x="3178821" y="1961690"/>
            <a:chExt cx="737981" cy="25383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2B3076-F3B4-6F4B-A38F-327505F12A74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8E2FDFE-B5B1-914D-975D-66B0A0F88F20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AFB0B115-F88C-524E-A0A2-6D8A44DE8780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1319606-4ABB-7A42-82CA-8122234D2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33F83A8-260E-A043-99B3-1CCD887FD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4550C09-2708-4146-9BD6-4C81008D905E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68B579-BE56-7F45-8E9E-C21A14E375E9}"/>
              </a:ext>
            </a:extLst>
          </p:cNvPr>
          <p:cNvGrpSpPr/>
          <p:nvPr/>
        </p:nvGrpSpPr>
        <p:grpSpPr>
          <a:xfrm>
            <a:off x="5789154" y="2715338"/>
            <a:ext cx="183433" cy="1541930"/>
            <a:chOff x="3178821" y="1961690"/>
            <a:chExt cx="737981" cy="25383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D98A86-101C-B342-B84C-730BC55B1F35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A9D67061-E712-A246-AEA0-68952BB6927E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AAFBCE7-C71A-F545-858D-331E45A4DBCC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5417E38-7236-9C4F-ABF1-F52765104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756417-17E3-5A4F-BB26-C735D8BDC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7C04E-77AE-A847-ADB4-875EAFF4D3E7}"/>
                </a:ext>
              </a:extLst>
            </p:cNvPr>
            <p:cNvCxnSpPr/>
            <p:nvPr/>
          </p:nvCxnSpPr>
          <p:spPr>
            <a:xfrm>
              <a:off x="3539225" y="1966511"/>
              <a:ext cx="0" cy="253355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5F310E-8FE5-A54A-9C17-C203D4D65A44}"/>
              </a:ext>
            </a:extLst>
          </p:cNvPr>
          <p:cNvCxnSpPr/>
          <p:nvPr/>
        </p:nvCxnSpPr>
        <p:spPr>
          <a:xfrm flipV="1">
            <a:off x="1798821" y="3492112"/>
            <a:ext cx="932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A95C32-D599-C848-9E25-BEE0EBF78944}"/>
              </a:ext>
            </a:extLst>
          </p:cNvPr>
          <p:cNvCxnSpPr>
            <a:cxnSpLocks noChangeAspect="1"/>
          </p:cNvCxnSpPr>
          <p:nvPr/>
        </p:nvCxnSpPr>
        <p:spPr>
          <a:xfrm>
            <a:off x="1161738" y="2595292"/>
            <a:ext cx="6949440" cy="1311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CF91CB-666A-1A41-87D5-FE9DA35030E9}"/>
              </a:ext>
            </a:extLst>
          </p:cNvPr>
          <p:cNvCxnSpPr>
            <a:cxnSpLocks noChangeAspect="1"/>
          </p:cNvCxnSpPr>
          <p:nvPr/>
        </p:nvCxnSpPr>
        <p:spPr>
          <a:xfrm>
            <a:off x="2516075" y="2656406"/>
            <a:ext cx="3392911" cy="64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4F73FD-F3D8-ED4B-A730-62CF9416FC3C}"/>
              </a:ext>
            </a:extLst>
          </p:cNvPr>
          <p:cNvCxnSpPr>
            <a:cxnSpLocks/>
          </p:cNvCxnSpPr>
          <p:nvPr/>
        </p:nvCxnSpPr>
        <p:spPr>
          <a:xfrm>
            <a:off x="5922996" y="3302386"/>
            <a:ext cx="2126220" cy="575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A6D6BD-05CF-9545-B924-D679CA5517CC}"/>
              </a:ext>
            </a:extLst>
          </p:cNvPr>
          <p:cNvCxnSpPr>
            <a:cxnSpLocks noChangeAspect="1"/>
          </p:cNvCxnSpPr>
          <p:nvPr/>
        </p:nvCxnSpPr>
        <p:spPr>
          <a:xfrm>
            <a:off x="2457175" y="3035378"/>
            <a:ext cx="3392911" cy="64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17FDD3-F281-2742-AAC6-B4E4298D50B6}"/>
              </a:ext>
            </a:extLst>
          </p:cNvPr>
          <p:cNvCxnSpPr>
            <a:cxnSpLocks/>
          </p:cNvCxnSpPr>
          <p:nvPr/>
        </p:nvCxnSpPr>
        <p:spPr>
          <a:xfrm>
            <a:off x="5763022" y="3706053"/>
            <a:ext cx="2286194" cy="205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un 45">
            <a:extLst>
              <a:ext uri="{FF2B5EF4-FFF2-40B4-BE49-F238E27FC236}">
                <a16:creationId xmlns:a16="http://schemas.microsoft.com/office/drawing/2014/main" id="{2EA9376E-7A2C-0A40-8B0E-B269DC66DE86}"/>
              </a:ext>
            </a:extLst>
          </p:cNvPr>
          <p:cNvSpPr/>
          <p:nvPr/>
        </p:nvSpPr>
        <p:spPr>
          <a:xfrm>
            <a:off x="1064302" y="2479671"/>
            <a:ext cx="194872" cy="176735"/>
          </a:xfrm>
          <a:prstGeom prst="sun">
            <a:avLst/>
          </a:prstGeom>
          <a:solidFill>
            <a:srgbClr val="FF0000"/>
          </a:solidFill>
          <a:ln>
            <a:solidFill>
              <a:srgbClr val="FA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4FEB3EE-51C4-A342-B8A8-470412758172}"/>
              </a:ext>
            </a:extLst>
          </p:cNvPr>
          <p:cNvCxnSpPr/>
          <p:nvPr/>
        </p:nvCxnSpPr>
        <p:spPr>
          <a:xfrm>
            <a:off x="7899316" y="3400929"/>
            <a:ext cx="0" cy="1610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02E717-9390-E948-AFD3-82AABE6751CE}"/>
                  </a:ext>
                </a:extLst>
              </p:cNvPr>
              <p:cNvSpPr txBox="1"/>
              <p:nvPr/>
            </p:nvSpPr>
            <p:spPr>
              <a:xfrm>
                <a:off x="7092886" y="2895181"/>
                <a:ext cx="5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02E717-9390-E948-AFD3-82AABE67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86" y="2895181"/>
                <a:ext cx="51725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A0E044-0E0D-E244-9E0E-ACA3AB0A60F3}"/>
              </a:ext>
            </a:extLst>
          </p:cNvPr>
          <p:cNvCxnSpPr/>
          <p:nvPr/>
        </p:nvCxnSpPr>
        <p:spPr>
          <a:xfrm>
            <a:off x="7975000" y="3429000"/>
            <a:ext cx="0" cy="137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EEEF22-BB4C-C74F-ABF6-104BB6077AE7}"/>
                  </a:ext>
                </a:extLst>
              </p:cNvPr>
              <p:cNvSpPr txBox="1"/>
              <p:nvPr/>
            </p:nvSpPr>
            <p:spPr>
              <a:xfrm>
                <a:off x="8155437" y="2834558"/>
                <a:ext cx="5284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EEEF22-BB4C-C74F-ABF6-104BB607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37" y="2834558"/>
                <a:ext cx="52847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B328C36-95A8-5B46-B1E7-D30E0B26603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412598" y="3128346"/>
            <a:ext cx="7347963" cy="2011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un 67">
            <a:extLst>
              <a:ext uri="{FF2B5EF4-FFF2-40B4-BE49-F238E27FC236}">
                <a16:creationId xmlns:a16="http://schemas.microsoft.com/office/drawing/2014/main" id="{CD6729FC-9571-4B4B-B80C-C5438923785C}"/>
              </a:ext>
            </a:extLst>
          </p:cNvPr>
          <p:cNvSpPr/>
          <p:nvPr/>
        </p:nvSpPr>
        <p:spPr>
          <a:xfrm>
            <a:off x="3382054" y="5039424"/>
            <a:ext cx="194872" cy="176735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F98BDA-0564-2D4A-886D-B79147D0B29E}"/>
              </a:ext>
            </a:extLst>
          </p:cNvPr>
          <p:cNvSpPr txBox="1"/>
          <p:nvPr/>
        </p:nvSpPr>
        <p:spPr>
          <a:xfrm>
            <a:off x="5400154" y="2271364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Objective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520951-FFD2-244A-876C-796207543F6A}"/>
              </a:ext>
            </a:extLst>
          </p:cNvPr>
          <p:cNvSpPr txBox="1"/>
          <p:nvPr/>
        </p:nvSpPr>
        <p:spPr>
          <a:xfrm>
            <a:off x="9067708" y="228929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Eyepiece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9C7699-6C1D-1D41-BFA3-5D948345B392}"/>
              </a:ext>
            </a:extLst>
          </p:cNvPr>
          <p:cNvCxnSpPr>
            <a:cxnSpLocks/>
          </p:cNvCxnSpPr>
          <p:nvPr/>
        </p:nvCxnSpPr>
        <p:spPr>
          <a:xfrm flipV="1">
            <a:off x="8049216" y="3870628"/>
            <a:ext cx="1462380" cy="35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30FBD06-A110-6147-A6AC-800371FFAEB8}"/>
              </a:ext>
            </a:extLst>
          </p:cNvPr>
          <p:cNvCxnSpPr>
            <a:cxnSpLocks/>
          </p:cNvCxnSpPr>
          <p:nvPr/>
        </p:nvCxnSpPr>
        <p:spPr>
          <a:xfrm flipV="1">
            <a:off x="7998278" y="3672910"/>
            <a:ext cx="1489256" cy="2057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F1F63D-2040-F14C-A0DE-4699C0C2DEE6}"/>
              </a:ext>
            </a:extLst>
          </p:cNvPr>
          <p:cNvCxnSpPr>
            <a:cxnSpLocks/>
          </p:cNvCxnSpPr>
          <p:nvPr/>
        </p:nvCxnSpPr>
        <p:spPr>
          <a:xfrm flipV="1">
            <a:off x="9476237" y="3515671"/>
            <a:ext cx="475362" cy="164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BAC512-7742-A84C-8742-FD340986F34A}"/>
              </a:ext>
            </a:extLst>
          </p:cNvPr>
          <p:cNvCxnSpPr>
            <a:cxnSpLocks/>
          </p:cNvCxnSpPr>
          <p:nvPr/>
        </p:nvCxnSpPr>
        <p:spPr>
          <a:xfrm flipV="1">
            <a:off x="9478831" y="3713158"/>
            <a:ext cx="475362" cy="164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D5414D-5C6B-E746-AE07-311144EFBF5D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9927332" y="3106211"/>
            <a:ext cx="915972" cy="413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91F6AA0-1BBD-D349-8DF6-5CC60279E10E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9975052" y="3106211"/>
            <a:ext cx="868252" cy="5938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66DD70A-C2B4-B146-A659-28DF1B331A89}"/>
              </a:ext>
            </a:extLst>
          </p:cNvPr>
          <p:cNvCxnSpPr/>
          <p:nvPr/>
        </p:nvCxnSpPr>
        <p:spPr>
          <a:xfrm>
            <a:off x="3576925" y="4621308"/>
            <a:ext cx="1645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598A374E-6FB0-7748-9F00-EADEA10FB280}"/>
              </a:ext>
            </a:extLst>
          </p:cNvPr>
          <p:cNvSpPr/>
          <p:nvPr/>
        </p:nvSpPr>
        <p:spPr>
          <a:xfrm>
            <a:off x="4212530" y="4134186"/>
            <a:ext cx="959077" cy="1081973"/>
          </a:xfrm>
          <a:prstGeom prst="arc">
            <a:avLst>
              <a:gd name="adj1" fmla="val 9157353"/>
              <a:gd name="adj2" fmla="val 1103662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E1EE8-58C9-8E4D-B46C-EC5D7AAA4084}"/>
                  </a:ext>
                </a:extLst>
              </p:cNvPr>
              <p:cNvSpPr txBox="1"/>
              <p:nvPr/>
            </p:nvSpPr>
            <p:spPr>
              <a:xfrm>
                <a:off x="4102628" y="4123949"/>
                <a:ext cx="5148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E1EE8-58C9-8E4D-B46C-EC5D7AAA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28" y="4123949"/>
                <a:ext cx="514885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c 96">
            <a:extLst>
              <a:ext uri="{FF2B5EF4-FFF2-40B4-BE49-F238E27FC236}">
                <a16:creationId xmlns:a16="http://schemas.microsoft.com/office/drawing/2014/main" id="{67C65E29-32F7-434E-AEC9-8A4578FC4C01}"/>
              </a:ext>
            </a:extLst>
          </p:cNvPr>
          <p:cNvSpPr/>
          <p:nvPr/>
        </p:nvSpPr>
        <p:spPr>
          <a:xfrm>
            <a:off x="3045924" y="2938294"/>
            <a:ext cx="959077" cy="1081973"/>
          </a:xfrm>
          <a:prstGeom prst="arc">
            <a:avLst>
              <a:gd name="adj1" fmla="val 10690302"/>
              <a:gd name="adj2" fmla="val 1292930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860253-183F-A044-BDFD-E1BD2DD97751}"/>
                  </a:ext>
                </a:extLst>
              </p:cNvPr>
              <p:cNvSpPr txBox="1"/>
              <p:nvPr/>
            </p:nvSpPr>
            <p:spPr>
              <a:xfrm>
                <a:off x="2467438" y="3106211"/>
                <a:ext cx="55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860253-183F-A044-BDFD-E1BD2DD9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438" y="3106211"/>
                <a:ext cx="55944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E279E7CD-2CC4-9847-A094-CAE2FD407840}"/>
              </a:ext>
            </a:extLst>
          </p:cNvPr>
          <p:cNvSpPr txBox="1"/>
          <p:nvPr/>
        </p:nvSpPr>
        <p:spPr>
          <a:xfrm>
            <a:off x="7792694" y="3894479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Q</a:t>
            </a:r>
            <a:r>
              <a:rPr lang="en-US" sz="2400" baseline="-25000" dirty="0">
                <a:latin typeface="Book Antiqua" panose="02040602050305030304" pitchFamily="18" charset="0"/>
              </a:rPr>
              <a:t>1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C4FC45-DD2B-E843-964F-F47373778E25}"/>
              </a:ext>
            </a:extLst>
          </p:cNvPr>
          <p:cNvCxnSpPr/>
          <p:nvPr/>
        </p:nvCxnSpPr>
        <p:spPr>
          <a:xfrm flipV="1">
            <a:off x="7998278" y="3238154"/>
            <a:ext cx="180207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EEE315F-D22F-B246-AC93-0E18134C1DD2}"/>
              </a:ext>
            </a:extLst>
          </p:cNvPr>
          <p:cNvCxnSpPr/>
          <p:nvPr/>
        </p:nvCxnSpPr>
        <p:spPr>
          <a:xfrm flipH="1" flipV="1">
            <a:off x="7594989" y="3285657"/>
            <a:ext cx="274636" cy="115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11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D5CD2F-E95C-F84A-9D54-DA82C2029658}"/>
              </a:ext>
            </a:extLst>
          </p:cNvPr>
          <p:cNvGrpSpPr/>
          <p:nvPr/>
        </p:nvGrpSpPr>
        <p:grpSpPr>
          <a:xfrm>
            <a:off x="3344006" y="1712480"/>
            <a:ext cx="3543300" cy="2381885"/>
            <a:chOff x="1371600" y="762000"/>
            <a:chExt cx="3543300" cy="2381885"/>
          </a:xfrm>
        </p:grpSpPr>
        <p:sp>
          <p:nvSpPr>
            <p:cNvPr id="3" name="Arc 4">
              <a:extLst>
                <a:ext uri="{FF2B5EF4-FFF2-40B4-BE49-F238E27FC236}">
                  <a16:creationId xmlns:a16="http://schemas.microsoft.com/office/drawing/2014/main" id="{2F098D0E-0A06-FC4B-9034-42F0117A3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825" y="1153160"/>
              <a:ext cx="688975" cy="1951990"/>
            </a:xfrm>
            <a:custGeom>
              <a:avLst/>
              <a:gdLst>
                <a:gd name="G0" fmla="+- 0 0 0"/>
                <a:gd name="G1" fmla="+- 20862 0 0"/>
                <a:gd name="G2" fmla="+- 21600 0 0"/>
                <a:gd name="T0" fmla="*/ 5599 w 21600"/>
                <a:gd name="T1" fmla="*/ 0 h 41132"/>
                <a:gd name="T2" fmla="*/ 7461 w 21600"/>
                <a:gd name="T3" fmla="*/ 41132 h 41132"/>
                <a:gd name="T4" fmla="*/ 0 w 21600"/>
                <a:gd name="T5" fmla="*/ 20862 h 4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132" fill="none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</a:path>
                <a:path w="21600" h="41132" stroke="0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  <a:lnTo>
                    <a:pt x="0" y="2086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77E85925-84C9-5D44-B9FF-88F8DCFC3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900" y="2133599"/>
              <a:ext cx="26517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1CCFDD18-A002-9647-ABE3-4FAA76683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200" y="1333500"/>
              <a:ext cx="228600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151B08D9-C36F-4048-B9BA-0D071FE50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200" y="2933700"/>
              <a:ext cx="2286000" cy="635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D2A4E5AC-661F-5C40-878C-1AF9883DD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6100" y="2247900"/>
              <a:ext cx="800100" cy="6858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F1C40625-85F3-7342-96C5-36FEE3C13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800" y="1333500"/>
              <a:ext cx="914400" cy="6858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E3DCD765-3B85-5849-9DBF-6CE7810E2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500" y="1905000"/>
              <a:ext cx="342900" cy="5715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0A2BF1BA-D4B0-E64F-8031-66758E8E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050" y="876300"/>
              <a:ext cx="685800" cy="114300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8B7DE9F0-C947-0648-B3A7-5122824DF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1648" y="1154707"/>
              <a:ext cx="2171700" cy="6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B353AC4F-E272-BF44-B853-3041EDAB9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1600" y="3105150"/>
              <a:ext cx="2286000" cy="6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E2B245D5-8284-2C4D-8A53-0953B4BA2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762000"/>
              <a:ext cx="914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Book Antiqua" panose="02040602050305030304" pitchFamily="18" charset="0"/>
                </a:rPr>
                <a:t>E</a:t>
              </a: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yepiece</a:t>
              </a: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1ED46507-0DE0-864F-A682-886F1C4E0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1104900"/>
              <a:ext cx="10287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Objective</a:t>
              </a:r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AEF3F12-CF3B-084F-B235-A528E1C2E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290" y="1104900"/>
              <a:ext cx="155575" cy="137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7" name="Line 37">
              <a:extLst>
                <a:ext uri="{FF2B5EF4-FFF2-40B4-BE49-F238E27FC236}">
                  <a16:creationId xmlns:a16="http://schemas.microsoft.com/office/drawing/2014/main" id="{DBE98BD0-45CF-F745-831C-EF287DDF2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6100" y="990600"/>
              <a:ext cx="0" cy="12573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08687967-6428-6E4B-ABCE-43BB304896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990600"/>
              <a:ext cx="0" cy="10287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9" name="Arc 10">
              <a:extLst>
                <a:ext uri="{FF2B5EF4-FFF2-40B4-BE49-F238E27FC236}">
                  <a16:creationId xmlns:a16="http://schemas.microsoft.com/office/drawing/2014/main" id="{0B6BD5D1-D159-AE40-87BE-9308E148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0" y="1104900"/>
              <a:ext cx="777240" cy="2038985"/>
            </a:xfrm>
            <a:custGeom>
              <a:avLst/>
              <a:gdLst>
                <a:gd name="G0" fmla="+- 0 0 0"/>
                <a:gd name="G1" fmla="+- 20862 0 0"/>
                <a:gd name="G2" fmla="+- 21600 0 0"/>
                <a:gd name="T0" fmla="*/ 5599 w 21600"/>
                <a:gd name="T1" fmla="*/ 0 h 41132"/>
                <a:gd name="T2" fmla="*/ 7461 w 21600"/>
                <a:gd name="T3" fmla="*/ 41132 h 41132"/>
                <a:gd name="T4" fmla="*/ 0 w 21600"/>
                <a:gd name="T5" fmla="*/ 20862 h 4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132" fill="none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</a:path>
                <a:path w="21600" h="41132" stroke="0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  <a:lnTo>
                    <a:pt x="0" y="20862"/>
                  </a:lnTo>
                  <a:close/>
                </a:path>
              </a:pathLst>
            </a:custGeom>
            <a:noFill/>
            <a:ln w="38100">
              <a:pattFill prst="ltDnDiag">
                <a:fgClr>
                  <a:srgbClr val="000000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689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F86F0-5257-C646-9F13-5227CC31CB7F}"/>
              </a:ext>
            </a:extLst>
          </p:cNvPr>
          <p:cNvGrpSpPr/>
          <p:nvPr/>
        </p:nvGrpSpPr>
        <p:grpSpPr>
          <a:xfrm>
            <a:off x="2379116" y="2028658"/>
            <a:ext cx="4568825" cy="2038985"/>
            <a:chOff x="2573988" y="2034748"/>
            <a:chExt cx="4568825" cy="2038985"/>
          </a:xfrm>
        </p:grpSpPr>
        <p:sp>
          <p:nvSpPr>
            <p:cNvPr id="2" name="Arc 17">
              <a:extLst>
                <a:ext uri="{FF2B5EF4-FFF2-40B4-BE49-F238E27FC236}">
                  <a16:creationId xmlns:a16="http://schemas.microsoft.com/office/drawing/2014/main" id="{ADC4E15B-B625-8B4F-BF0D-00837C5B1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213" y="2083008"/>
              <a:ext cx="688975" cy="1951990"/>
            </a:xfrm>
            <a:custGeom>
              <a:avLst/>
              <a:gdLst>
                <a:gd name="G0" fmla="+- 0 0 0"/>
                <a:gd name="G1" fmla="+- 20862 0 0"/>
                <a:gd name="G2" fmla="+- 21600 0 0"/>
                <a:gd name="T0" fmla="*/ 5599 w 21600"/>
                <a:gd name="T1" fmla="*/ 0 h 41132"/>
                <a:gd name="T2" fmla="*/ 7461 w 21600"/>
                <a:gd name="T3" fmla="*/ 41132 h 41132"/>
                <a:gd name="T4" fmla="*/ 0 w 21600"/>
                <a:gd name="T5" fmla="*/ 20862 h 4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132" fill="none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</a:path>
                <a:path w="21600" h="41132" stroke="0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  <a:lnTo>
                    <a:pt x="0" y="2086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" name="Line 18">
              <a:extLst>
                <a:ext uri="{FF2B5EF4-FFF2-40B4-BE49-F238E27FC236}">
                  <a16:creationId xmlns:a16="http://schemas.microsoft.com/office/drawing/2014/main" id="{8F718B8A-2CDD-7F4E-8203-4EE517B7A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2588" y="2263348"/>
              <a:ext cx="2286000" cy="635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Line 19">
              <a:extLst>
                <a:ext uri="{FF2B5EF4-FFF2-40B4-BE49-F238E27FC236}">
                  <a16:creationId xmlns:a16="http://schemas.microsoft.com/office/drawing/2014/main" id="{D1D2CA2E-C48E-7F4F-9E42-7BD67B3EC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2588" y="3863548"/>
              <a:ext cx="2286000" cy="635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20">
              <a:extLst>
                <a:ext uri="{FF2B5EF4-FFF2-40B4-BE49-F238E27FC236}">
                  <a16:creationId xmlns:a16="http://schemas.microsoft.com/office/drawing/2014/main" id="{529E1CCA-B944-FA42-B11E-706B48448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56713" y="3111708"/>
              <a:ext cx="1031875" cy="7518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21">
              <a:extLst>
                <a:ext uri="{FF2B5EF4-FFF2-40B4-BE49-F238E27FC236}">
                  <a16:creationId xmlns:a16="http://schemas.microsoft.com/office/drawing/2014/main" id="{5E6A0DAA-60E2-6248-9D72-5CB27E2F3E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6713" y="2263348"/>
              <a:ext cx="1031875" cy="73406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Arc 22">
              <a:extLst>
                <a:ext uri="{FF2B5EF4-FFF2-40B4-BE49-F238E27FC236}">
                  <a16:creationId xmlns:a16="http://schemas.microsoft.com/office/drawing/2014/main" id="{929508FA-D676-4F43-B11E-073F6B603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238" y="2034748"/>
              <a:ext cx="777240" cy="2038985"/>
            </a:xfrm>
            <a:custGeom>
              <a:avLst/>
              <a:gdLst>
                <a:gd name="G0" fmla="+- 0 0 0"/>
                <a:gd name="G1" fmla="+- 20862 0 0"/>
                <a:gd name="G2" fmla="+- 21600 0 0"/>
                <a:gd name="T0" fmla="*/ 5599 w 21600"/>
                <a:gd name="T1" fmla="*/ 0 h 41132"/>
                <a:gd name="T2" fmla="*/ 7461 w 21600"/>
                <a:gd name="T3" fmla="*/ 41132 h 41132"/>
                <a:gd name="T4" fmla="*/ 0 w 21600"/>
                <a:gd name="T5" fmla="*/ 20862 h 4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132" fill="none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</a:path>
                <a:path w="21600" h="41132" stroke="0" extrusionOk="0">
                  <a:moveTo>
                    <a:pt x="5598" y="0"/>
                  </a:moveTo>
                  <a:cubicBezTo>
                    <a:pt x="15037" y="2533"/>
                    <a:pt x="21600" y="11088"/>
                    <a:pt x="21600" y="20862"/>
                  </a:cubicBezTo>
                  <a:cubicBezTo>
                    <a:pt x="21600" y="29913"/>
                    <a:pt x="15955" y="38005"/>
                    <a:pt x="7461" y="41132"/>
                  </a:cubicBezTo>
                  <a:lnTo>
                    <a:pt x="0" y="20862"/>
                  </a:lnTo>
                  <a:close/>
                </a:path>
              </a:pathLst>
            </a:custGeom>
            <a:noFill/>
            <a:ln w="28575">
              <a:pattFill prst="ltDnDiag">
                <a:fgClr>
                  <a:srgbClr val="000000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23">
              <a:extLst>
                <a:ext uri="{FF2B5EF4-FFF2-40B4-BE49-F238E27FC236}">
                  <a16:creationId xmlns:a16="http://schemas.microsoft.com/office/drawing/2014/main" id="{80C83396-E8EB-7A49-A610-06033625D0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714063" y="2997408"/>
              <a:ext cx="685800" cy="114300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4">
              <a:extLst>
                <a:ext uri="{FF2B5EF4-FFF2-40B4-BE49-F238E27FC236}">
                  <a16:creationId xmlns:a16="http://schemas.microsoft.com/office/drawing/2014/main" id="{89C68943-DDD5-0C49-A56F-A38A51EF0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9708" y="2083008"/>
              <a:ext cx="2171700" cy="6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5">
              <a:extLst>
                <a:ext uri="{FF2B5EF4-FFF2-40B4-BE49-F238E27FC236}">
                  <a16:creationId xmlns:a16="http://schemas.microsoft.com/office/drawing/2014/main" id="{39877292-3F7C-7F46-920C-68BD55793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3988" y="4034998"/>
              <a:ext cx="2286000" cy="6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ext Box 26">
              <a:extLst>
                <a:ext uri="{FF2B5EF4-FFF2-40B4-BE49-F238E27FC236}">
                  <a16:creationId xmlns:a16="http://schemas.microsoft.com/office/drawing/2014/main" id="{65C3E3B9-21FB-7946-97DF-5185832F7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8413" y="3226008"/>
              <a:ext cx="9144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eyepiece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Text Box 27">
              <a:extLst>
                <a:ext uri="{FF2B5EF4-FFF2-40B4-BE49-F238E27FC236}">
                  <a16:creationId xmlns:a16="http://schemas.microsoft.com/office/drawing/2014/main" id="{40605521-2BF3-5241-B191-5E394286FB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588" y="2034748"/>
              <a:ext cx="10287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Objective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Arc 28">
              <a:extLst>
                <a:ext uri="{FF2B5EF4-FFF2-40B4-BE49-F238E27FC236}">
                  <a16:creationId xmlns:a16="http://schemas.microsoft.com/office/drawing/2014/main" id="{04F9DBBD-9DDC-1844-9399-0CD6787B0910}"/>
                </a:ext>
              </a:extLst>
            </p:cNvPr>
            <p:cNvSpPr>
              <a:spLocks/>
            </p:cNvSpPr>
            <p:nvPr/>
          </p:nvSpPr>
          <p:spPr bwMode="auto">
            <a:xfrm rot="10937713" flipH="1">
              <a:off x="3781758" y="2865963"/>
              <a:ext cx="251460" cy="485775"/>
            </a:xfrm>
            <a:custGeom>
              <a:avLst/>
              <a:gdLst>
                <a:gd name="G0" fmla="+- 0 0 0"/>
                <a:gd name="G1" fmla="+- 19111 0 0"/>
                <a:gd name="G2" fmla="+- 21600 0 0"/>
                <a:gd name="T0" fmla="*/ 10066 w 21600"/>
                <a:gd name="T1" fmla="*/ 0 h 35289"/>
                <a:gd name="T2" fmla="*/ 14312 w 21600"/>
                <a:gd name="T3" fmla="*/ 35289 h 35289"/>
                <a:gd name="T4" fmla="*/ 0 w 21600"/>
                <a:gd name="T5" fmla="*/ 19111 h 35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5289" fill="none" extrusionOk="0">
                  <a:moveTo>
                    <a:pt x="10066" y="-1"/>
                  </a:moveTo>
                  <a:cubicBezTo>
                    <a:pt x="17159" y="3736"/>
                    <a:pt x="21600" y="11093"/>
                    <a:pt x="21600" y="19111"/>
                  </a:cubicBezTo>
                  <a:cubicBezTo>
                    <a:pt x="21600" y="25298"/>
                    <a:pt x="18946" y="31189"/>
                    <a:pt x="14311" y="35288"/>
                  </a:cubicBezTo>
                </a:path>
                <a:path w="21600" h="35289" stroke="0" extrusionOk="0">
                  <a:moveTo>
                    <a:pt x="10066" y="-1"/>
                  </a:moveTo>
                  <a:cubicBezTo>
                    <a:pt x="17159" y="3736"/>
                    <a:pt x="21600" y="11093"/>
                    <a:pt x="21600" y="19111"/>
                  </a:cubicBezTo>
                  <a:cubicBezTo>
                    <a:pt x="21600" y="25298"/>
                    <a:pt x="18946" y="31189"/>
                    <a:pt x="14311" y="35288"/>
                  </a:cubicBezTo>
                  <a:lnTo>
                    <a:pt x="0" y="19111"/>
                  </a:lnTo>
                  <a:close/>
                </a:path>
              </a:pathLst>
            </a:custGeom>
            <a:noFill/>
            <a:ln w="28575">
              <a:pattFill prst="ltUpDiag">
                <a:fgClr>
                  <a:srgbClr val="000000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rc 29">
              <a:extLst>
                <a:ext uri="{FF2B5EF4-FFF2-40B4-BE49-F238E27FC236}">
                  <a16:creationId xmlns:a16="http://schemas.microsoft.com/office/drawing/2014/main" id="{4C7E9F9C-8183-A547-821F-64649ACC4EAF}"/>
                </a:ext>
              </a:extLst>
            </p:cNvPr>
            <p:cNvSpPr>
              <a:spLocks/>
            </p:cNvSpPr>
            <p:nvPr/>
          </p:nvSpPr>
          <p:spPr bwMode="auto">
            <a:xfrm rot="11086448" flipH="1">
              <a:off x="3828113" y="2865328"/>
              <a:ext cx="231140" cy="469265"/>
            </a:xfrm>
            <a:custGeom>
              <a:avLst/>
              <a:gdLst>
                <a:gd name="G0" fmla="+- 0 0 0"/>
                <a:gd name="G1" fmla="+- 19664 0 0"/>
                <a:gd name="G2" fmla="+- 21600 0 0"/>
                <a:gd name="T0" fmla="*/ 8938 w 21600"/>
                <a:gd name="T1" fmla="*/ 0 h 39551"/>
                <a:gd name="T2" fmla="*/ 8430 w 21600"/>
                <a:gd name="T3" fmla="*/ 39551 h 39551"/>
                <a:gd name="T4" fmla="*/ 0 w 21600"/>
                <a:gd name="T5" fmla="*/ 19664 h 39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9551" fill="none" extrusionOk="0">
                  <a:moveTo>
                    <a:pt x="8937" y="0"/>
                  </a:moveTo>
                  <a:cubicBezTo>
                    <a:pt x="16649" y="3505"/>
                    <a:pt x="21600" y="11193"/>
                    <a:pt x="21600" y="19664"/>
                  </a:cubicBezTo>
                  <a:cubicBezTo>
                    <a:pt x="21600" y="28335"/>
                    <a:pt x="16414" y="36166"/>
                    <a:pt x="8430" y="39551"/>
                  </a:cubicBezTo>
                </a:path>
                <a:path w="21600" h="39551" stroke="0" extrusionOk="0">
                  <a:moveTo>
                    <a:pt x="8937" y="0"/>
                  </a:moveTo>
                  <a:cubicBezTo>
                    <a:pt x="16649" y="3505"/>
                    <a:pt x="21600" y="11193"/>
                    <a:pt x="21600" y="19664"/>
                  </a:cubicBezTo>
                  <a:cubicBezTo>
                    <a:pt x="21600" y="28335"/>
                    <a:pt x="16414" y="36166"/>
                    <a:pt x="8430" y="39551"/>
                  </a:cubicBezTo>
                  <a:lnTo>
                    <a:pt x="0" y="1966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2A0A30E5-BE35-234C-BEF3-2E45576EB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573" y="2951688"/>
              <a:ext cx="228600" cy="2286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31">
              <a:extLst>
                <a:ext uri="{FF2B5EF4-FFF2-40B4-BE49-F238E27FC236}">
                  <a16:creationId xmlns:a16="http://schemas.microsoft.com/office/drawing/2014/main" id="{C681A2E9-CE7B-664F-91D3-A290BDF4E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713" y="2997408"/>
              <a:ext cx="194310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32">
              <a:extLst>
                <a:ext uri="{FF2B5EF4-FFF2-40B4-BE49-F238E27FC236}">
                  <a16:creationId xmlns:a16="http://schemas.microsoft.com/office/drawing/2014/main" id="{DE10869C-815D-A143-BA52-1DB408076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713" y="3111708"/>
              <a:ext cx="1943100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 Box 35">
            <a:extLst>
              <a:ext uri="{FF2B5EF4-FFF2-40B4-BE49-F238E27FC236}">
                <a16:creationId xmlns:a16="http://schemas.microsoft.com/office/drawing/2014/main" id="{A472E254-0414-364A-8BFE-5AEFE5F6E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412" y="3568908"/>
            <a:ext cx="1447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(b) </a:t>
            </a:r>
            <a:r>
              <a:rPr lang="en-US" sz="1400" b="1" dirty="0"/>
              <a:t>Cassegrainian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E18374-F2CD-C749-9057-A23C6096562F}"/>
              </a:ext>
            </a:extLst>
          </p:cNvPr>
          <p:cNvSpPr>
            <a:spLocks noChangeAspect="1"/>
          </p:cNvSpPr>
          <p:nvPr/>
        </p:nvSpPr>
        <p:spPr>
          <a:xfrm>
            <a:off x="3480934" y="2879986"/>
            <a:ext cx="678040" cy="914400"/>
          </a:xfrm>
          <a:prstGeom prst="ellipse">
            <a:avLst/>
          </a:prstGeom>
          <a:solidFill>
            <a:srgbClr val="C40A0A">
              <a:alpha val="4902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9C5D2D-CE7C-344B-AF51-A2AEF0D8E992}"/>
              </a:ext>
            </a:extLst>
          </p:cNvPr>
          <p:cNvCxnSpPr/>
          <p:nvPr/>
        </p:nvCxnSpPr>
        <p:spPr>
          <a:xfrm flipH="1">
            <a:off x="2698230" y="1424066"/>
            <a:ext cx="0" cy="2004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24367FA-FA6D-A84B-9251-11BD50B4D009}"/>
              </a:ext>
            </a:extLst>
          </p:cNvPr>
          <p:cNvSpPr/>
          <p:nvPr/>
        </p:nvSpPr>
        <p:spPr>
          <a:xfrm>
            <a:off x="2563318" y="1903751"/>
            <a:ext cx="314793" cy="959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E43655-872A-A64E-9A6B-0F173D008A36}"/>
              </a:ext>
            </a:extLst>
          </p:cNvPr>
          <p:cNvCxnSpPr/>
          <p:nvPr/>
        </p:nvCxnSpPr>
        <p:spPr>
          <a:xfrm>
            <a:off x="1101777" y="1903751"/>
            <a:ext cx="2923081" cy="100059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514500-E6C4-3142-A6C7-45612F4A6AAA}"/>
              </a:ext>
            </a:extLst>
          </p:cNvPr>
          <p:cNvCxnSpPr>
            <a:cxnSpLocks/>
          </p:cNvCxnSpPr>
          <p:nvPr/>
        </p:nvCxnSpPr>
        <p:spPr>
          <a:xfrm flipH="1" flipV="1">
            <a:off x="869430" y="1903751"/>
            <a:ext cx="3155428" cy="8969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6401C-F32E-E743-B451-40D6A3C09BE9}"/>
              </a:ext>
            </a:extLst>
          </p:cNvPr>
          <p:cNvCxnSpPr/>
          <p:nvPr/>
        </p:nvCxnSpPr>
        <p:spPr>
          <a:xfrm>
            <a:off x="1479029" y="1397209"/>
            <a:ext cx="2368446" cy="1972454"/>
          </a:xfrm>
          <a:prstGeom prst="straightConnector1">
            <a:avLst/>
          </a:prstGeom>
          <a:ln w="28575">
            <a:solidFill>
              <a:srgbClr val="C40A0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72200FF-1463-C040-97C5-84EEDA00B33A}"/>
              </a:ext>
            </a:extLst>
          </p:cNvPr>
          <p:cNvSpPr>
            <a:spLocks noChangeAspect="1"/>
          </p:cNvSpPr>
          <p:nvPr/>
        </p:nvSpPr>
        <p:spPr>
          <a:xfrm>
            <a:off x="3597637" y="3020124"/>
            <a:ext cx="457200" cy="623440"/>
          </a:xfrm>
          <a:prstGeom prst="ellipse">
            <a:avLst/>
          </a:prstGeom>
          <a:solidFill>
            <a:srgbClr val="FA0101">
              <a:alpha val="4902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55C42A-080C-D241-B824-4B1D2A1719EB}"/>
              </a:ext>
            </a:extLst>
          </p:cNvPr>
          <p:cNvSpPr/>
          <p:nvPr/>
        </p:nvSpPr>
        <p:spPr>
          <a:xfrm>
            <a:off x="6760563" y="1735114"/>
            <a:ext cx="1828800" cy="1828800"/>
          </a:xfrm>
          <a:prstGeom prst="ellipse">
            <a:avLst/>
          </a:prstGeom>
          <a:solidFill>
            <a:srgbClr val="FF0000">
              <a:alpha val="56863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2F2CB0-25B4-BB48-994B-7FA05268FFD0}"/>
              </a:ext>
            </a:extLst>
          </p:cNvPr>
          <p:cNvSpPr/>
          <p:nvPr/>
        </p:nvSpPr>
        <p:spPr>
          <a:xfrm>
            <a:off x="7674963" y="1735114"/>
            <a:ext cx="1828800" cy="1828800"/>
          </a:xfrm>
          <a:prstGeom prst="ellipse">
            <a:avLst/>
          </a:prstGeom>
          <a:solidFill>
            <a:srgbClr val="00B050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BB2775-7DF3-2043-90B8-DE5F05174025}"/>
              </a:ext>
            </a:extLst>
          </p:cNvPr>
          <p:cNvCxnSpPr>
            <a:stCxn id="22" idx="0"/>
            <a:endCxn id="22" idx="4"/>
          </p:cNvCxnSpPr>
          <p:nvPr/>
        </p:nvCxnSpPr>
        <p:spPr>
          <a:xfrm>
            <a:off x="7674963" y="1735114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657821-9092-C04D-A81D-D0B89CB57CBD}"/>
              </a:ext>
            </a:extLst>
          </p:cNvPr>
          <p:cNvCxnSpPr/>
          <p:nvPr/>
        </p:nvCxnSpPr>
        <p:spPr>
          <a:xfrm>
            <a:off x="8591860" y="1736364"/>
            <a:ext cx="0" cy="1828800"/>
          </a:xfrm>
          <a:prstGeom prst="line">
            <a:avLst/>
          </a:prstGeom>
          <a:ln w="19050">
            <a:solidFill>
              <a:srgbClr val="FA0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8E6548-9039-534E-B1FA-68426F724D9D}"/>
              </a:ext>
            </a:extLst>
          </p:cNvPr>
          <p:cNvCxnSpPr>
            <a:cxnSpLocks/>
          </p:cNvCxnSpPr>
          <p:nvPr/>
        </p:nvCxnSpPr>
        <p:spPr>
          <a:xfrm>
            <a:off x="1949930" y="1105985"/>
            <a:ext cx="1645210" cy="28192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C7781F-B865-BF47-8D94-1DAC9E1AFF42}"/>
              </a:ext>
            </a:extLst>
          </p:cNvPr>
          <p:cNvGrpSpPr/>
          <p:nvPr/>
        </p:nvGrpSpPr>
        <p:grpSpPr>
          <a:xfrm>
            <a:off x="3270616" y="3468057"/>
            <a:ext cx="678040" cy="914400"/>
            <a:chOff x="3172651" y="1321798"/>
            <a:chExt cx="67804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30F79A-DC1F-0E44-BBD8-59C486E3538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72651" y="1321798"/>
              <a:ext cx="678040" cy="914400"/>
            </a:xfrm>
            <a:prstGeom prst="ellipse">
              <a:avLst/>
            </a:prstGeom>
            <a:solidFill>
              <a:srgbClr val="0070C0">
                <a:alpha val="4902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9521C33-E59E-F14B-A7AF-D0230449D0C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89354" y="1472620"/>
              <a:ext cx="457200" cy="623440"/>
            </a:xfrm>
            <a:prstGeom prst="ellipse">
              <a:avLst/>
            </a:prstGeom>
            <a:solidFill>
              <a:srgbClr val="0070C0">
                <a:alpha val="4902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un 31">
            <a:extLst>
              <a:ext uri="{FF2B5EF4-FFF2-40B4-BE49-F238E27FC236}">
                <a16:creationId xmlns:a16="http://schemas.microsoft.com/office/drawing/2014/main" id="{C7EBCAC6-D3B0-FE47-B6C9-A5326CDC26FF}"/>
              </a:ext>
            </a:extLst>
          </p:cNvPr>
          <p:cNvSpPr/>
          <p:nvPr/>
        </p:nvSpPr>
        <p:spPr>
          <a:xfrm>
            <a:off x="1238430" y="1105985"/>
            <a:ext cx="186659" cy="332447"/>
          </a:xfrm>
          <a:prstGeom prst="su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n 32">
            <a:extLst>
              <a:ext uri="{FF2B5EF4-FFF2-40B4-BE49-F238E27FC236}">
                <a16:creationId xmlns:a16="http://schemas.microsoft.com/office/drawing/2014/main" id="{60EDEF95-0B01-B344-8EF8-7555170A63E9}"/>
              </a:ext>
            </a:extLst>
          </p:cNvPr>
          <p:cNvSpPr/>
          <p:nvPr/>
        </p:nvSpPr>
        <p:spPr>
          <a:xfrm>
            <a:off x="1778490" y="817259"/>
            <a:ext cx="186659" cy="332447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4A4EE81C-F652-0E42-8161-0344C837BDCF}"/>
              </a:ext>
            </a:extLst>
          </p:cNvPr>
          <p:cNvSpPr/>
          <p:nvPr/>
        </p:nvSpPr>
        <p:spPr>
          <a:xfrm>
            <a:off x="2890603" y="2139975"/>
            <a:ext cx="1871263" cy="2566936"/>
          </a:xfrm>
          <a:prstGeom prst="parallelogram">
            <a:avLst/>
          </a:prstGeom>
          <a:solidFill>
            <a:srgbClr val="4472C4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98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3B9925-67D0-0B4C-8E70-C356FB6B0585}"/>
              </a:ext>
            </a:extLst>
          </p:cNvPr>
          <p:cNvSpPr>
            <a:spLocks noChangeAspect="1"/>
          </p:cNvSpPr>
          <p:nvPr/>
        </p:nvSpPr>
        <p:spPr>
          <a:xfrm>
            <a:off x="7296154" y="2863121"/>
            <a:ext cx="678040" cy="914400"/>
          </a:xfrm>
          <a:prstGeom prst="ellipse">
            <a:avLst/>
          </a:prstGeom>
          <a:solidFill>
            <a:srgbClr val="C40A0A">
              <a:alpha val="4902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0744E8-0468-BC49-B310-331608322EA2}"/>
              </a:ext>
            </a:extLst>
          </p:cNvPr>
          <p:cNvCxnSpPr/>
          <p:nvPr/>
        </p:nvCxnSpPr>
        <p:spPr>
          <a:xfrm flipH="1">
            <a:off x="2698230" y="1424066"/>
            <a:ext cx="0" cy="2004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64B00E1-E568-9A41-B21D-DF95C820101D}"/>
              </a:ext>
            </a:extLst>
          </p:cNvPr>
          <p:cNvSpPr/>
          <p:nvPr/>
        </p:nvSpPr>
        <p:spPr>
          <a:xfrm>
            <a:off x="2563318" y="1903751"/>
            <a:ext cx="314793" cy="959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C86C58-C812-D54D-B714-049C7C6E1D6F}"/>
              </a:ext>
            </a:extLst>
          </p:cNvPr>
          <p:cNvCxnSpPr>
            <a:cxnSpLocks/>
          </p:cNvCxnSpPr>
          <p:nvPr/>
        </p:nvCxnSpPr>
        <p:spPr>
          <a:xfrm flipH="1" flipV="1">
            <a:off x="2718178" y="2386596"/>
            <a:ext cx="1077134" cy="1239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DDC2D-AA6A-D84E-8549-0E4333D9676E}"/>
              </a:ext>
            </a:extLst>
          </p:cNvPr>
          <p:cNvCxnSpPr/>
          <p:nvPr/>
        </p:nvCxnSpPr>
        <p:spPr>
          <a:xfrm>
            <a:off x="1513831" y="1380117"/>
            <a:ext cx="2368446" cy="1972454"/>
          </a:xfrm>
          <a:prstGeom prst="straightConnector1">
            <a:avLst/>
          </a:prstGeom>
          <a:ln w="28575">
            <a:solidFill>
              <a:srgbClr val="C40A0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66487EF-2656-A643-9CA8-BE579B0610F6}"/>
              </a:ext>
            </a:extLst>
          </p:cNvPr>
          <p:cNvSpPr>
            <a:spLocks noChangeAspect="1"/>
          </p:cNvSpPr>
          <p:nvPr/>
        </p:nvSpPr>
        <p:spPr>
          <a:xfrm>
            <a:off x="3597637" y="3020124"/>
            <a:ext cx="457200" cy="623440"/>
          </a:xfrm>
          <a:prstGeom prst="ellipse">
            <a:avLst/>
          </a:prstGeom>
          <a:solidFill>
            <a:srgbClr val="FA0101">
              <a:alpha val="4902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41CC55-3793-AC46-A106-B82F4C519065}"/>
              </a:ext>
            </a:extLst>
          </p:cNvPr>
          <p:cNvCxnSpPr>
            <a:cxnSpLocks/>
          </p:cNvCxnSpPr>
          <p:nvPr/>
        </p:nvCxnSpPr>
        <p:spPr>
          <a:xfrm>
            <a:off x="7939939" y="1397209"/>
            <a:ext cx="1645210" cy="28192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BA3FF6-2C49-F546-80BA-74818FEF570A}"/>
              </a:ext>
            </a:extLst>
          </p:cNvPr>
          <p:cNvGrpSpPr/>
          <p:nvPr/>
        </p:nvGrpSpPr>
        <p:grpSpPr>
          <a:xfrm>
            <a:off x="9591848" y="2800664"/>
            <a:ext cx="678040" cy="914400"/>
            <a:chOff x="3172651" y="1321798"/>
            <a:chExt cx="67804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2BA486-7547-034D-A1B8-A9BE0906964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72651" y="1321798"/>
              <a:ext cx="678040" cy="914400"/>
            </a:xfrm>
            <a:prstGeom prst="ellipse">
              <a:avLst/>
            </a:prstGeom>
            <a:solidFill>
              <a:srgbClr val="0070C0">
                <a:alpha val="4902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16D9B8-486C-7346-B7EE-FBE050A6EB3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89354" y="1472620"/>
              <a:ext cx="457200" cy="623440"/>
            </a:xfrm>
            <a:prstGeom prst="ellipse">
              <a:avLst/>
            </a:prstGeom>
            <a:solidFill>
              <a:srgbClr val="0070C0">
                <a:alpha val="4902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un 12">
            <a:extLst>
              <a:ext uri="{FF2B5EF4-FFF2-40B4-BE49-F238E27FC236}">
                <a16:creationId xmlns:a16="http://schemas.microsoft.com/office/drawing/2014/main" id="{F29B98CA-8883-3C49-8CA0-5C2558709C03}"/>
              </a:ext>
            </a:extLst>
          </p:cNvPr>
          <p:cNvSpPr/>
          <p:nvPr/>
        </p:nvSpPr>
        <p:spPr>
          <a:xfrm>
            <a:off x="1238430" y="1105985"/>
            <a:ext cx="186659" cy="332447"/>
          </a:xfrm>
          <a:prstGeom prst="su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n 13">
            <a:extLst>
              <a:ext uri="{FF2B5EF4-FFF2-40B4-BE49-F238E27FC236}">
                <a16:creationId xmlns:a16="http://schemas.microsoft.com/office/drawing/2014/main" id="{40E5BB3C-B443-E141-9887-A0FB1A8B9F59}"/>
              </a:ext>
            </a:extLst>
          </p:cNvPr>
          <p:cNvSpPr/>
          <p:nvPr/>
        </p:nvSpPr>
        <p:spPr>
          <a:xfrm>
            <a:off x="9153829" y="1105985"/>
            <a:ext cx="186659" cy="332447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CBE4824-D65C-9F49-B0E4-E4C288A1FB4C}"/>
              </a:ext>
            </a:extLst>
          </p:cNvPr>
          <p:cNvSpPr/>
          <p:nvPr/>
        </p:nvSpPr>
        <p:spPr>
          <a:xfrm>
            <a:off x="9247159" y="819134"/>
            <a:ext cx="1871263" cy="2566936"/>
          </a:xfrm>
          <a:prstGeom prst="parallelogram">
            <a:avLst/>
          </a:prstGeom>
          <a:solidFill>
            <a:srgbClr val="4472C4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D06CF24-A468-0C46-AE07-3E67903F5B90}"/>
              </a:ext>
            </a:extLst>
          </p:cNvPr>
          <p:cNvSpPr/>
          <p:nvPr/>
        </p:nvSpPr>
        <p:spPr>
          <a:xfrm>
            <a:off x="2996159" y="2604707"/>
            <a:ext cx="366634" cy="436588"/>
          </a:xfrm>
          <a:prstGeom prst="arc">
            <a:avLst>
              <a:gd name="adj1" fmla="val 100236"/>
              <a:gd name="adj2" fmla="val 559635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A266E4-CDD2-114B-A2E1-DDF6EE739CFF}"/>
                  </a:ext>
                </a:extLst>
              </p:cNvPr>
              <p:cNvSpPr txBox="1"/>
              <p:nvPr/>
            </p:nvSpPr>
            <p:spPr>
              <a:xfrm>
                <a:off x="2742404" y="2967335"/>
                <a:ext cx="618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A266E4-CDD2-114B-A2E1-DDF6EE73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04" y="2967335"/>
                <a:ext cx="61850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366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31F91A7-A85B-7B4C-A9C2-DDB6AB4330D0}"/>
              </a:ext>
            </a:extLst>
          </p:cNvPr>
          <p:cNvGrpSpPr/>
          <p:nvPr/>
        </p:nvGrpSpPr>
        <p:grpSpPr>
          <a:xfrm>
            <a:off x="1330377" y="-284813"/>
            <a:ext cx="7086600" cy="6400800"/>
            <a:chOff x="1330377" y="-344773"/>
            <a:chExt cx="7086600" cy="6400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11C3016-0797-3648-85BF-60C27D875B2A}"/>
                </a:ext>
              </a:extLst>
            </p:cNvPr>
            <p:cNvSpPr/>
            <p:nvPr/>
          </p:nvSpPr>
          <p:spPr>
            <a:xfrm>
              <a:off x="7045377" y="2188564"/>
              <a:ext cx="1371600" cy="1371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223688D-26E8-CC4B-A58A-619F723486C2}"/>
                </a:ext>
              </a:extLst>
            </p:cNvPr>
            <p:cNvSpPr/>
            <p:nvPr/>
          </p:nvSpPr>
          <p:spPr>
            <a:xfrm>
              <a:off x="1330377" y="-344773"/>
              <a:ext cx="6400800" cy="6400800"/>
            </a:xfrm>
            <a:prstGeom prst="arc">
              <a:avLst>
                <a:gd name="adj1" fmla="val 20849375"/>
                <a:gd name="adj2" fmla="val 78397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BC990A6-FAF5-8047-A430-EE18089B3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2020" y="2874364"/>
              <a:ext cx="3189158" cy="12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3EB6E7-2540-D44C-8126-ACE29B83502F}"/>
                </a:ext>
              </a:extLst>
            </p:cNvPr>
            <p:cNvCxnSpPr>
              <a:endCxn id="2" idx="0"/>
            </p:cNvCxnSpPr>
            <p:nvPr/>
          </p:nvCxnSpPr>
          <p:spPr>
            <a:xfrm flipV="1">
              <a:off x="4542020" y="2188564"/>
              <a:ext cx="3189157" cy="6670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77AD91-C941-2B4B-8C53-1DD23E24895E}"/>
                </a:ext>
              </a:extLst>
            </p:cNvPr>
            <p:cNvCxnSpPr/>
            <p:nvPr/>
          </p:nvCxnSpPr>
          <p:spPr>
            <a:xfrm>
              <a:off x="4530777" y="2855627"/>
              <a:ext cx="3119205" cy="70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43228A-8B8A-2C40-9DD5-A31AF4614658}"/>
                    </a:ext>
                  </a:extLst>
                </p:cNvPr>
                <p:cNvSpPr txBox="1"/>
                <p:nvPr/>
              </p:nvSpPr>
              <p:spPr>
                <a:xfrm>
                  <a:off x="6136598" y="2874364"/>
                  <a:ext cx="10281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43228A-8B8A-2C40-9DD5-A31AF4614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598" y="2874364"/>
                  <a:ext cx="1028167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5F69B2-178A-814D-AAE0-8DE694FCB4DD}"/>
                    </a:ext>
                  </a:extLst>
                </p:cNvPr>
                <p:cNvSpPr txBox="1"/>
                <p:nvPr/>
              </p:nvSpPr>
              <p:spPr>
                <a:xfrm rot="16200000">
                  <a:off x="7449529" y="2592716"/>
                  <a:ext cx="1024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5F69B2-178A-814D-AAE0-8DE694FCB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449529" y="2592716"/>
                  <a:ext cx="10249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57EB4726-AC48-584B-ACCA-AACD0A7ACC9F}"/>
                </a:ext>
              </a:extLst>
            </p:cNvPr>
            <p:cNvSpPr/>
            <p:nvPr/>
          </p:nvSpPr>
          <p:spPr>
            <a:xfrm>
              <a:off x="4761610" y="2311068"/>
              <a:ext cx="634849" cy="1024961"/>
            </a:xfrm>
            <a:prstGeom prst="arc">
              <a:avLst>
                <a:gd name="adj1" fmla="val 19808037"/>
                <a:gd name="adj2" fmla="val 23122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0ECB4C5-D350-8045-8867-EE6AA296B181}"/>
                    </a:ext>
                  </a:extLst>
                </p:cNvPr>
                <p:cNvSpPr txBox="1"/>
                <p:nvPr/>
              </p:nvSpPr>
              <p:spPr>
                <a:xfrm>
                  <a:off x="5227297" y="3052812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0ECB4C5-D350-8045-8867-EE6AA296B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297" y="3052812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8DD56EB7-AC2E-F94F-A545-82CF5D0E3268}"/>
                </a:ext>
              </a:extLst>
            </p:cNvPr>
            <p:cNvSpPr/>
            <p:nvPr/>
          </p:nvSpPr>
          <p:spPr>
            <a:xfrm>
              <a:off x="4855328" y="2292331"/>
              <a:ext cx="634849" cy="1024961"/>
            </a:xfrm>
            <a:prstGeom prst="arc">
              <a:avLst>
                <a:gd name="adj1" fmla="val 19808037"/>
                <a:gd name="adj2" fmla="val 23122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665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0398A-118D-2E47-B4FD-D8B49AF61A14}"/>
              </a:ext>
            </a:extLst>
          </p:cNvPr>
          <p:cNvGrpSpPr/>
          <p:nvPr/>
        </p:nvGrpSpPr>
        <p:grpSpPr>
          <a:xfrm>
            <a:off x="2611086" y="1859043"/>
            <a:ext cx="6969828" cy="2738357"/>
            <a:chOff x="2611086" y="1859043"/>
            <a:chExt cx="6969828" cy="27383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59D7D5-B433-1E47-B962-D48852A5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6450" y="2260600"/>
              <a:ext cx="5499100" cy="23368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4AACD8-DE91-9E49-A7A2-F45FEEF93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68615" y="3516923"/>
              <a:ext cx="5380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CA0F3E0-84C7-814E-9AFE-DD7AAB10C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5240" y="2045108"/>
              <a:ext cx="0" cy="14718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19D5D19-3EBF-3247-A2B7-1AFA58DE4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4010" y="3516923"/>
              <a:ext cx="1005840" cy="5486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0E817A-7342-174F-B604-A8F298959AF0}"/>
                    </a:ext>
                  </a:extLst>
                </p:cNvPr>
                <p:cNvSpPr txBox="1"/>
                <p:nvPr/>
              </p:nvSpPr>
              <p:spPr>
                <a:xfrm>
                  <a:off x="9154515" y="3286090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0E817A-7342-174F-B604-A8F298959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515" y="3286090"/>
                  <a:ext cx="42639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5DE98C-A653-E545-A01A-323E59902C75}"/>
                    </a:ext>
                  </a:extLst>
                </p:cNvPr>
                <p:cNvSpPr txBox="1"/>
                <p:nvPr/>
              </p:nvSpPr>
              <p:spPr>
                <a:xfrm>
                  <a:off x="3436930" y="1859043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5DE98C-A653-E545-A01A-323E59902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930" y="1859043"/>
                  <a:ext cx="43037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DD9C890-EDF0-4449-B9DE-8A97BADAA539}"/>
                    </a:ext>
                  </a:extLst>
                </p:cNvPr>
                <p:cNvSpPr txBox="1"/>
                <p:nvPr/>
              </p:nvSpPr>
              <p:spPr>
                <a:xfrm>
                  <a:off x="2611086" y="3725381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DD9C890-EDF0-4449-B9DE-8A97BADAA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086" y="3725381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703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9E554-C971-3A45-AA79-F9A59C24835E}"/>
              </a:ext>
            </a:extLst>
          </p:cNvPr>
          <p:cNvGrpSpPr/>
          <p:nvPr/>
        </p:nvGrpSpPr>
        <p:grpSpPr>
          <a:xfrm>
            <a:off x="2074460" y="1668112"/>
            <a:ext cx="5127870" cy="3066688"/>
            <a:chOff x="2074460" y="1668112"/>
            <a:chExt cx="5127870" cy="30666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BB87351-E010-704B-99CB-29DD15BF1C0F}"/>
                </a:ext>
              </a:extLst>
            </p:cNvPr>
            <p:cNvCxnSpPr/>
            <p:nvPr/>
          </p:nvCxnSpPr>
          <p:spPr>
            <a:xfrm>
              <a:off x="2074460" y="1965278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5892F2A-925F-404A-A366-D45FF0B5F817}"/>
                </a:ext>
              </a:extLst>
            </p:cNvPr>
            <p:cNvCxnSpPr/>
            <p:nvPr/>
          </p:nvCxnSpPr>
          <p:spPr>
            <a:xfrm>
              <a:off x="2074460" y="2304715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FCBDD-170B-E344-B012-656D68AFB0F8}"/>
                </a:ext>
              </a:extLst>
            </p:cNvPr>
            <p:cNvCxnSpPr/>
            <p:nvPr/>
          </p:nvCxnSpPr>
          <p:spPr>
            <a:xfrm>
              <a:off x="2074460" y="2678787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3C683E-F629-0146-97DC-8838C49800EC}"/>
                </a:ext>
              </a:extLst>
            </p:cNvPr>
            <p:cNvCxnSpPr/>
            <p:nvPr/>
          </p:nvCxnSpPr>
          <p:spPr>
            <a:xfrm>
              <a:off x="2074460" y="3018224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19D750A-9D78-D449-955F-9911C08BAA16}"/>
                </a:ext>
              </a:extLst>
            </p:cNvPr>
            <p:cNvCxnSpPr/>
            <p:nvPr/>
          </p:nvCxnSpPr>
          <p:spPr>
            <a:xfrm>
              <a:off x="2074460" y="3426933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D2D96F3-0C00-A14D-9638-C897DCD7EA21}"/>
                </a:ext>
              </a:extLst>
            </p:cNvPr>
            <p:cNvCxnSpPr/>
            <p:nvPr/>
          </p:nvCxnSpPr>
          <p:spPr>
            <a:xfrm>
              <a:off x="2074460" y="3766370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F185A1-BF3B-034E-8B5E-CCBD377A33E6}"/>
                </a:ext>
              </a:extLst>
            </p:cNvPr>
            <p:cNvCxnSpPr/>
            <p:nvPr/>
          </p:nvCxnSpPr>
          <p:spPr>
            <a:xfrm>
              <a:off x="2074460" y="4140442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377C98-A24C-E740-8566-E4187D2CD4BF}"/>
                </a:ext>
              </a:extLst>
            </p:cNvPr>
            <p:cNvCxnSpPr/>
            <p:nvPr/>
          </p:nvCxnSpPr>
          <p:spPr>
            <a:xfrm>
              <a:off x="2074460" y="4479879"/>
              <a:ext cx="13238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0EE3E8C-FE49-8542-9805-E7040CA79F2E}"/>
                </a:ext>
              </a:extLst>
            </p:cNvPr>
            <p:cNvSpPr/>
            <p:nvPr/>
          </p:nvSpPr>
          <p:spPr>
            <a:xfrm>
              <a:off x="4759036" y="1668112"/>
              <a:ext cx="914400" cy="3017520"/>
            </a:xfrm>
            <a:custGeom>
              <a:avLst/>
              <a:gdLst>
                <a:gd name="connsiteX0" fmla="*/ 644237 w 1163782"/>
                <a:gd name="connsiteY0" fmla="*/ 0 h 3678407"/>
                <a:gd name="connsiteX1" fmla="*/ 768928 w 1163782"/>
                <a:gd name="connsiteY1" fmla="*/ 145473 h 3678407"/>
                <a:gd name="connsiteX2" fmla="*/ 893619 w 1163782"/>
                <a:gd name="connsiteY2" fmla="*/ 228600 h 3678407"/>
                <a:gd name="connsiteX3" fmla="*/ 955964 w 1163782"/>
                <a:gd name="connsiteY3" fmla="*/ 270164 h 3678407"/>
                <a:gd name="connsiteX4" fmla="*/ 1080655 w 1163782"/>
                <a:gd name="connsiteY4" fmla="*/ 519546 h 3678407"/>
                <a:gd name="connsiteX5" fmla="*/ 1101437 w 1163782"/>
                <a:gd name="connsiteY5" fmla="*/ 581891 h 3678407"/>
                <a:gd name="connsiteX6" fmla="*/ 1039091 w 1163782"/>
                <a:gd name="connsiteY6" fmla="*/ 893619 h 3678407"/>
                <a:gd name="connsiteX7" fmla="*/ 976746 w 1163782"/>
                <a:gd name="connsiteY7" fmla="*/ 1018309 h 3678407"/>
                <a:gd name="connsiteX8" fmla="*/ 852055 w 1163782"/>
                <a:gd name="connsiteY8" fmla="*/ 1101437 h 3678407"/>
                <a:gd name="connsiteX9" fmla="*/ 727364 w 1163782"/>
                <a:gd name="connsiteY9" fmla="*/ 1163782 h 3678407"/>
                <a:gd name="connsiteX10" fmla="*/ 602673 w 1163782"/>
                <a:gd name="connsiteY10" fmla="*/ 1226128 h 3678407"/>
                <a:gd name="connsiteX11" fmla="*/ 477982 w 1163782"/>
                <a:gd name="connsiteY11" fmla="*/ 1288473 h 3678407"/>
                <a:gd name="connsiteX12" fmla="*/ 353291 w 1163782"/>
                <a:gd name="connsiteY12" fmla="*/ 1371600 h 3678407"/>
                <a:gd name="connsiteX13" fmla="*/ 290946 w 1163782"/>
                <a:gd name="connsiteY13" fmla="*/ 1413164 h 3678407"/>
                <a:gd name="connsiteX14" fmla="*/ 228600 w 1163782"/>
                <a:gd name="connsiteY14" fmla="*/ 1475509 h 3678407"/>
                <a:gd name="connsiteX15" fmla="*/ 124691 w 1163782"/>
                <a:gd name="connsiteY15" fmla="*/ 1662546 h 3678407"/>
                <a:gd name="connsiteX16" fmla="*/ 83128 w 1163782"/>
                <a:gd name="connsiteY16" fmla="*/ 1724891 h 3678407"/>
                <a:gd name="connsiteX17" fmla="*/ 20782 w 1163782"/>
                <a:gd name="connsiteY17" fmla="*/ 1766455 h 3678407"/>
                <a:gd name="connsiteX18" fmla="*/ 0 w 1163782"/>
                <a:gd name="connsiteY18" fmla="*/ 1870364 h 3678407"/>
                <a:gd name="connsiteX19" fmla="*/ 20782 w 1163782"/>
                <a:gd name="connsiteY19" fmla="*/ 2140528 h 3678407"/>
                <a:gd name="connsiteX20" fmla="*/ 62346 w 1163782"/>
                <a:gd name="connsiteY20" fmla="*/ 2202873 h 3678407"/>
                <a:gd name="connsiteX21" fmla="*/ 187037 w 1163782"/>
                <a:gd name="connsiteY21" fmla="*/ 2286000 h 3678407"/>
                <a:gd name="connsiteX22" fmla="*/ 311728 w 1163782"/>
                <a:gd name="connsiteY22" fmla="*/ 2369128 h 3678407"/>
                <a:gd name="connsiteX23" fmla="*/ 374073 w 1163782"/>
                <a:gd name="connsiteY23" fmla="*/ 2410691 h 3678407"/>
                <a:gd name="connsiteX24" fmla="*/ 498764 w 1163782"/>
                <a:gd name="connsiteY24" fmla="*/ 2452255 h 3678407"/>
                <a:gd name="connsiteX25" fmla="*/ 561110 w 1163782"/>
                <a:gd name="connsiteY25" fmla="*/ 2493819 h 3678407"/>
                <a:gd name="connsiteX26" fmla="*/ 685800 w 1163782"/>
                <a:gd name="connsiteY26" fmla="*/ 2535382 h 3678407"/>
                <a:gd name="connsiteX27" fmla="*/ 748146 w 1163782"/>
                <a:gd name="connsiteY27" fmla="*/ 2597728 h 3678407"/>
                <a:gd name="connsiteX28" fmla="*/ 810491 w 1163782"/>
                <a:gd name="connsiteY28" fmla="*/ 2639291 h 3678407"/>
                <a:gd name="connsiteX29" fmla="*/ 914400 w 1163782"/>
                <a:gd name="connsiteY29" fmla="*/ 2722419 h 3678407"/>
                <a:gd name="connsiteX30" fmla="*/ 955964 w 1163782"/>
                <a:gd name="connsiteY30" fmla="*/ 2784764 h 3678407"/>
                <a:gd name="connsiteX31" fmla="*/ 1101437 w 1163782"/>
                <a:gd name="connsiteY31" fmla="*/ 2930237 h 3678407"/>
                <a:gd name="connsiteX32" fmla="*/ 1143000 w 1163782"/>
                <a:gd name="connsiteY32" fmla="*/ 3054928 h 3678407"/>
                <a:gd name="connsiteX33" fmla="*/ 1163782 w 1163782"/>
                <a:gd name="connsiteY33" fmla="*/ 3117273 h 3678407"/>
                <a:gd name="connsiteX34" fmla="*/ 1101437 w 1163782"/>
                <a:gd name="connsiteY34" fmla="*/ 3387437 h 3678407"/>
                <a:gd name="connsiteX35" fmla="*/ 1059873 w 1163782"/>
                <a:gd name="connsiteY35" fmla="*/ 3449782 h 3678407"/>
                <a:gd name="connsiteX36" fmla="*/ 997528 w 1163782"/>
                <a:gd name="connsiteY36" fmla="*/ 3470564 h 3678407"/>
                <a:gd name="connsiteX37" fmla="*/ 935182 w 1163782"/>
                <a:gd name="connsiteY37" fmla="*/ 3512128 h 3678407"/>
                <a:gd name="connsiteX38" fmla="*/ 561110 w 1163782"/>
                <a:gd name="connsiteY38" fmla="*/ 3574473 h 3678407"/>
                <a:gd name="connsiteX39" fmla="*/ 477982 w 1163782"/>
                <a:gd name="connsiteY39" fmla="*/ 3595255 h 3678407"/>
                <a:gd name="connsiteX40" fmla="*/ 540328 w 1163782"/>
                <a:gd name="connsiteY40" fmla="*/ 3616037 h 3678407"/>
                <a:gd name="connsiteX41" fmla="*/ 727364 w 1163782"/>
                <a:gd name="connsiteY41" fmla="*/ 3595255 h 3678407"/>
                <a:gd name="connsiteX42" fmla="*/ 581891 w 1163782"/>
                <a:gd name="connsiteY42" fmla="*/ 3678382 h 36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63782" h="3678407">
                  <a:moveTo>
                    <a:pt x="644237" y="0"/>
                  </a:moveTo>
                  <a:cubicBezTo>
                    <a:pt x="685801" y="48491"/>
                    <a:pt x="721849" y="102317"/>
                    <a:pt x="768928" y="145473"/>
                  </a:cubicBezTo>
                  <a:cubicBezTo>
                    <a:pt x="805751" y="179228"/>
                    <a:pt x="852055" y="200891"/>
                    <a:pt x="893619" y="228600"/>
                  </a:cubicBezTo>
                  <a:lnTo>
                    <a:pt x="955964" y="270164"/>
                  </a:lnTo>
                  <a:cubicBezTo>
                    <a:pt x="1063394" y="431309"/>
                    <a:pt x="1023294" y="347465"/>
                    <a:pt x="1080655" y="519546"/>
                  </a:cubicBezTo>
                  <a:lnTo>
                    <a:pt x="1101437" y="581891"/>
                  </a:lnTo>
                  <a:cubicBezTo>
                    <a:pt x="1075816" y="812477"/>
                    <a:pt x="1100492" y="709414"/>
                    <a:pt x="1039091" y="893619"/>
                  </a:cubicBezTo>
                  <a:cubicBezTo>
                    <a:pt x="1024266" y="938093"/>
                    <a:pt x="1014665" y="985130"/>
                    <a:pt x="976746" y="1018309"/>
                  </a:cubicBezTo>
                  <a:cubicBezTo>
                    <a:pt x="939152" y="1051204"/>
                    <a:pt x="893619" y="1073728"/>
                    <a:pt x="852055" y="1101437"/>
                  </a:cubicBezTo>
                  <a:cubicBezTo>
                    <a:pt x="771485" y="1155151"/>
                    <a:pt x="813403" y="1135102"/>
                    <a:pt x="727364" y="1163782"/>
                  </a:cubicBezTo>
                  <a:cubicBezTo>
                    <a:pt x="548702" y="1282892"/>
                    <a:pt x="774745" y="1140093"/>
                    <a:pt x="602673" y="1226128"/>
                  </a:cubicBezTo>
                  <a:cubicBezTo>
                    <a:pt x="441528" y="1306700"/>
                    <a:pt x="634692" y="1236236"/>
                    <a:pt x="477982" y="1288473"/>
                  </a:cubicBezTo>
                  <a:lnTo>
                    <a:pt x="353291" y="1371600"/>
                  </a:lnTo>
                  <a:cubicBezTo>
                    <a:pt x="332509" y="1385455"/>
                    <a:pt x="308607" y="1395503"/>
                    <a:pt x="290946" y="1413164"/>
                  </a:cubicBezTo>
                  <a:lnTo>
                    <a:pt x="228600" y="1475509"/>
                  </a:lnTo>
                  <a:cubicBezTo>
                    <a:pt x="192023" y="1585246"/>
                    <a:pt x="219971" y="1519627"/>
                    <a:pt x="124691" y="1662546"/>
                  </a:cubicBezTo>
                  <a:cubicBezTo>
                    <a:pt x="110837" y="1683328"/>
                    <a:pt x="103910" y="1711037"/>
                    <a:pt x="83128" y="1724891"/>
                  </a:cubicBezTo>
                  <a:lnTo>
                    <a:pt x="20782" y="1766455"/>
                  </a:lnTo>
                  <a:cubicBezTo>
                    <a:pt x="13855" y="1801091"/>
                    <a:pt x="0" y="1835042"/>
                    <a:pt x="0" y="1870364"/>
                  </a:cubicBezTo>
                  <a:cubicBezTo>
                    <a:pt x="0" y="1960685"/>
                    <a:pt x="4137" y="2051754"/>
                    <a:pt x="20782" y="2140528"/>
                  </a:cubicBezTo>
                  <a:cubicBezTo>
                    <a:pt x="25385" y="2165077"/>
                    <a:pt x="43549" y="2186426"/>
                    <a:pt x="62346" y="2202873"/>
                  </a:cubicBezTo>
                  <a:cubicBezTo>
                    <a:pt x="99940" y="2235767"/>
                    <a:pt x="145473" y="2258291"/>
                    <a:pt x="187037" y="2286000"/>
                  </a:cubicBezTo>
                  <a:lnTo>
                    <a:pt x="311728" y="2369128"/>
                  </a:lnTo>
                  <a:cubicBezTo>
                    <a:pt x="332510" y="2382982"/>
                    <a:pt x="350378" y="2402793"/>
                    <a:pt x="374073" y="2410691"/>
                  </a:cubicBezTo>
                  <a:cubicBezTo>
                    <a:pt x="415637" y="2424546"/>
                    <a:pt x="462310" y="2427952"/>
                    <a:pt x="498764" y="2452255"/>
                  </a:cubicBezTo>
                  <a:cubicBezTo>
                    <a:pt x="519546" y="2466110"/>
                    <a:pt x="538286" y="2483675"/>
                    <a:pt x="561110" y="2493819"/>
                  </a:cubicBezTo>
                  <a:cubicBezTo>
                    <a:pt x="601146" y="2511613"/>
                    <a:pt x="685800" y="2535382"/>
                    <a:pt x="685800" y="2535382"/>
                  </a:cubicBezTo>
                  <a:cubicBezTo>
                    <a:pt x="706582" y="2556164"/>
                    <a:pt x="725568" y="2578913"/>
                    <a:pt x="748146" y="2597728"/>
                  </a:cubicBezTo>
                  <a:cubicBezTo>
                    <a:pt x="767333" y="2613717"/>
                    <a:pt x="792830" y="2621630"/>
                    <a:pt x="810491" y="2639291"/>
                  </a:cubicBezTo>
                  <a:cubicBezTo>
                    <a:pt x="904493" y="2733293"/>
                    <a:pt x="793027" y="2681961"/>
                    <a:pt x="914400" y="2722419"/>
                  </a:cubicBezTo>
                  <a:cubicBezTo>
                    <a:pt x="928255" y="2743201"/>
                    <a:pt x="936460" y="2769161"/>
                    <a:pt x="955964" y="2784764"/>
                  </a:cubicBezTo>
                  <a:cubicBezTo>
                    <a:pt x="1060488" y="2868382"/>
                    <a:pt x="1018044" y="2680054"/>
                    <a:pt x="1101437" y="2930237"/>
                  </a:cubicBezTo>
                  <a:lnTo>
                    <a:pt x="1143000" y="3054928"/>
                  </a:lnTo>
                  <a:lnTo>
                    <a:pt x="1163782" y="3117273"/>
                  </a:lnTo>
                  <a:cubicBezTo>
                    <a:pt x="1154201" y="3184337"/>
                    <a:pt x="1142929" y="3325200"/>
                    <a:pt x="1101437" y="3387437"/>
                  </a:cubicBezTo>
                  <a:cubicBezTo>
                    <a:pt x="1087582" y="3408219"/>
                    <a:pt x="1079376" y="3434179"/>
                    <a:pt x="1059873" y="3449782"/>
                  </a:cubicBezTo>
                  <a:cubicBezTo>
                    <a:pt x="1042767" y="3463466"/>
                    <a:pt x="1017121" y="3460767"/>
                    <a:pt x="997528" y="3470564"/>
                  </a:cubicBezTo>
                  <a:cubicBezTo>
                    <a:pt x="975188" y="3481734"/>
                    <a:pt x="958006" y="3501984"/>
                    <a:pt x="935182" y="3512128"/>
                  </a:cubicBezTo>
                  <a:cubicBezTo>
                    <a:pt x="794074" y="3574842"/>
                    <a:pt x="734741" y="3560004"/>
                    <a:pt x="561110" y="3574473"/>
                  </a:cubicBezTo>
                  <a:cubicBezTo>
                    <a:pt x="533401" y="3581400"/>
                    <a:pt x="490755" y="3569708"/>
                    <a:pt x="477982" y="3595255"/>
                  </a:cubicBezTo>
                  <a:cubicBezTo>
                    <a:pt x="468185" y="3614848"/>
                    <a:pt x="518422" y="3616037"/>
                    <a:pt x="540328" y="3616037"/>
                  </a:cubicBezTo>
                  <a:cubicBezTo>
                    <a:pt x="603057" y="3616037"/>
                    <a:pt x="665019" y="3602182"/>
                    <a:pt x="727364" y="3595255"/>
                  </a:cubicBezTo>
                  <a:cubicBezTo>
                    <a:pt x="596909" y="3682225"/>
                    <a:pt x="652626" y="3678382"/>
                    <a:pt x="581891" y="367838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0F99B7-073A-BD4A-886C-7E045AF22A15}"/>
                </a:ext>
              </a:extLst>
            </p:cNvPr>
            <p:cNvCxnSpPr/>
            <p:nvPr/>
          </p:nvCxnSpPr>
          <p:spPr>
            <a:xfrm flipH="1">
              <a:off x="4572000" y="1683327"/>
              <a:ext cx="822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44962E-AA55-7A49-9583-D946CF2CA7AB}"/>
                </a:ext>
              </a:extLst>
            </p:cNvPr>
            <p:cNvCxnSpPr/>
            <p:nvPr/>
          </p:nvCxnSpPr>
          <p:spPr>
            <a:xfrm flipH="1">
              <a:off x="4578926" y="4632280"/>
              <a:ext cx="731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A45D1-4E6A-8240-8C93-D60172AA7F43}"/>
                </a:ext>
              </a:extLst>
            </p:cNvPr>
            <p:cNvCxnSpPr/>
            <p:nvPr/>
          </p:nvCxnSpPr>
          <p:spPr>
            <a:xfrm>
              <a:off x="4572000" y="1683327"/>
              <a:ext cx="0" cy="30258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210D7B-71F9-484C-8916-3B0252093106}"/>
                </a:ext>
              </a:extLst>
            </p:cNvPr>
            <p:cNvCxnSpPr/>
            <p:nvPr/>
          </p:nvCxnSpPr>
          <p:spPr>
            <a:xfrm>
              <a:off x="4094018" y="1683327"/>
              <a:ext cx="0" cy="300230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6A63D1-B520-0948-B85D-2C7115D1C41F}"/>
                </a:ext>
              </a:extLst>
            </p:cNvPr>
            <p:cNvCxnSpPr/>
            <p:nvPr/>
          </p:nvCxnSpPr>
          <p:spPr>
            <a:xfrm>
              <a:off x="4724399" y="1706853"/>
              <a:ext cx="0" cy="300230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FE0F6F-6DC2-B04F-8D9B-9F4B26EDD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9744" y="3266222"/>
              <a:ext cx="164592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650680-45FB-F74F-94EC-17FEA46B8B16}"/>
                </a:ext>
              </a:extLst>
            </p:cNvPr>
            <p:cNvCxnSpPr>
              <a:cxnSpLocks/>
            </p:cNvCxnSpPr>
            <p:nvPr/>
          </p:nvCxnSpPr>
          <p:spPr>
            <a:xfrm>
              <a:off x="4724399" y="2219520"/>
              <a:ext cx="9144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B718BBD-C723-D849-84C2-99AD02F176A0}"/>
                    </a:ext>
                  </a:extLst>
                </p:cNvPr>
                <p:cNvSpPr txBox="1"/>
                <p:nvPr/>
              </p:nvSpPr>
              <p:spPr>
                <a:xfrm>
                  <a:off x="4944686" y="1752091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B718BBD-C723-D849-84C2-99AD02F17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686" y="1752091"/>
                  <a:ext cx="465191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B38873-251B-6C48-9B57-AF419828124C}"/>
                    </a:ext>
                  </a:extLst>
                </p:cNvPr>
                <p:cNvSpPr txBox="1"/>
                <p:nvPr/>
              </p:nvSpPr>
              <p:spPr>
                <a:xfrm>
                  <a:off x="5097086" y="2818891"/>
                  <a:ext cx="7377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B38873-251B-6C48-9B57-AF41982812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7086" y="2818891"/>
                  <a:ext cx="73770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29A2386-123D-3B4F-9395-7A372756A812}"/>
                </a:ext>
              </a:extLst>
            </p:cNvPr>
            <p:cNvCxnSpPr>
              <a:cxnSpLocks/>
            </p:cNvCxnSpPr>
            <p:nvPr/>
          </p:nvCxnSpPr>
          <p:spPr>
            <a:xfrm>
              <a:off x="4746565" y="4304629"/>
              <a:ext cx="9144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39B090-380A-494A-AC40-B586147BC63F}"/>
                    </a:ext>
                  </a:extLst>
                </p:cNvPr>
                <p:cNvSpPr txBox="1"/>
                <p:nvPr/>
              </p:nvSpPr>
              <p:spPr>
                <a:xfrm>
                  <a:off x="5000423" y="3817631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39B090-380A-494A-AC40-B586147BC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423" y="3817631"/>
                  <a:ext cx="46519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116EC49-C9BD-8149-BF83-E9AA4D81D7F3}"/>
                </a:ext>
              </a:extLst>
            </p:cNvPr>
            <p:cNvSpPr/>
            <p:nvPr/>
          </p:nvSpPr>
          <p:spPr>
            <a:xfrm flipH="1">
              <a:off x="5602453" y="1717280"/>
              <a:ext cx="914400" cy="3017520"/>
            </a:xfrm>
            <a:custGeom>
              <a:avLst/>
              <a:gdLst>
                <a:gd name="connsiteX0" fmla="*/ 644237 w 1163782"/>
                <a:gd name="connsiteY0" fmla="*/ 0 h 3678407"/>
                <a:gd name="connsiteX1" fmla="*/ 768928 w 1163782"/>
                <a:gd name="connsiteY1" fmla="*/ 145473 h 3678407"/>
                <a:gd name="connsiteX2" fmla="*/ 893619 w 1163782"/>
                <a:gd name="connsiteY2" fmla="*/ 228600 h 3678407"/>
                <a:gd name="connsiteX3" fmla="*/ 955964 w 1163782"/>
                <a:gd name="connsiteY3" fmla="*/ 270164 h 3678407"/>
                <a:gd name="connsiteX4" fmla="*/ 1080655 w 1163782"/>
                <a:gd name="connsiteY4" fmla="*/ 519546 h 3678407"/>
                <a:gd name="connsiteX5" fmla="*/ 1101437 w 1163782"/>
                <a:gd name="connsiteY5" fmla="*/ 581891 h 3678407"/>
                <a:gd name="connsiteX6" fmla="*/ 1039091 w 1163782"/>
                <a:gd name="connsiteY6" fmla="*/ 893619 h 3678407"/>
                <a:gd name="connsiteX7" fmla="*/ 976746 w 1163782"/>
                <a:gd name="connsiteY7" fmla="*/ 1018309 h 3678407"/>
                <a:gd name="connsiteX8" fmla="*/ 852055 w 1163782"/>
                <a:gd name="connsiteY8" fmla="*/ 1101437 h 3678407"/>
                <a:gd name="connsiteX9" fmla="*/ 727364 w 1163782"/>
                <a:gd name="connsiteY9" fmla="*/ 1163782 h 3678407"/>
                <a:gd name="connsiteX10" fmla="*/ 602673 w 1163782"/>
                <a:gd name="connsiteY10" fmla="*/ 1226128 h 3678407"/>
                <a:gd name="connsiteX11" fmla="*/ 477982 w 1163782"/>
                <a:gd name="connsiteY11" fmla="*/ 1288473 h 3678407"/>
                <a:gd name="connsiteX12" fmla="*/ 353291 w 1163782"/>
                <a:gd name="connsiteY12" fmla="*/ 1371600 h 3678407"/>
                <a:gd name="connsiteX13" fmla="*/ 290946 w 1163782"/>
                <a:gd name="connsiteY13" fmla="*/ 1413164 h 3678407"/>
                <a:gd name="connsiteX14" fmla="*/ 228600 w 1163782"/>
                <a:gd name="connsiteY14" fmla="*/ 1475509 h 3678407"/>
                <a:gd name="connsiteX15" fmla="*/ 124691 w 1163782"/>
                <a:gd name="connsiteY15" fmla="*/ 1662546 h 3678407"/>
                <a:gd name="connsiteX16" fmla="*/ 83128 w 1163782"/>
                <a:gd name="connsiteY16" fmla="*/ 1724891 h 3678407"/>
                <a:gd name="connsiteX17" fmla="*/ 20782 w 1163782"/>
                <a:gd name="connsiteY17" fmla="*/ 1766455 h 3678407"/>
                <a:gd name="connsiteX18" fmla="*/ 0 w 1163782"/>
                <a:gd name="connsiteY18" fmla="*/ 1870364 h 3678407"/>
                <a:gd name="connsiteX19" fmla="*/ 20782 w 1163782"/>
                <a:gd name="connsiteY19" fmla="*/ 2140528 h 3678407"/>
                <a:gd name="connsiteX20" fmla="*/ 62346 w 1163782"/>
                <a:gd name="connsiteY20" fmla="*/ 2202873 h 3678407"/>
                <a:gd name="connsiteX21" fmla="*/ 187037 w 1163782"/>
                <a:gd name="connsiteY21" fmla="*/ 2286000 h 3678407"/>
                <a:gd name="connsiteX22" fmla="*/ 311728 w 1163782"/>
                <a:gd name="connsiteY22" fmla="*/ 2369128 h 3678407"/>
                <a:gd name="connsiteX23" fmla="*/ 374073 w 1163782"/>
                <a:gd name="connsiteY23" fmla="*/ 2410691 h 3678407"/>
                <a:gd name="connsiteX24" fmla="*/ 498764 w 1163782"/>
                <a:gd name="connsiteY24" fmla="*/ 2452255 h 3678407"/>
                <a:gd name="connsiteX25" fmla="*/ 561110 w 1163782"/>
                <a:gd name="connsiteY25" fmla="*/ 2493819 h 3678407"/>
                <a:gd name="connsiteX26" fmla="*/ 685800 w 1163782"/>
                <a:gd name="connsiteY26" fmla="*/ 2535382 h 3678407"/>
                <a:gd name="connsiteX27" fmla="*/ 748146 w 1163782"/>
                <a:gd name="connsiteY27" fmla="*/ 2597728 h 3678407"/>
                <a:gd name="connsiteX28" fmla="*/ 810491 w 1163782"/>
                <a:gd name="connsiteY28" fmla="*/ 2639291 h 3678407"/>
                <a:gd name="connsiteX29" fmla="*/ 914400 w 1163782"/>
                <a:gd name="connsiteY29" fmla="*/ 2722419 h 3678407"/>
                <a:gd name="connsiteX30" fmla="*/ 955964 w 1163782"/>
                <a:gd name="connsiteY30" fmla="*/ 2784764 h 3678407"/>
                <a:gd name="connsiteX31" fmla="*/ 1101437 w 1163782"/>
                <a:gd name="connsiteY31" fmla="*/ 2930237 h 3678407"/>
                <a:gd name="connsiteX32" fmla="*/ 1143000 w 1163782"/>
                <a:gd name="connsiteY32" fmla="*/ 3054928 h 3678407"/>
                <a:gd name="connsiteX33" fmla="*/ 1163782 w 1163782"/>
                <a:gd name="connsiteY33" fmla="*/ 3117273 h 3678407"/>
                <a:gd name="connsiteX34" fmla="*/ 1101437 w 1163782"/>
                <a:gd name="connsiteY34" fmla="*/ 3387437 h 3678407"/>
                <a:gd name="connsiteX35" fmla="*/ 1059873 w 1163782"/>
                <a:gd name="connsiteY35" fmla="*/ 3449782 h 3678407"/>
                <a:gd name="connsiteX36" fmla="*/ 997528 w 1163782"/>
                <a:gd name="connsiteY36" fmla="*/ 3470564 h 3678407"/>
                <a:gd name="connsiteX37" fmla="*/ 935182 w 1163782"/>
                <a:gd name="connsiteY37" fmla="*/ 3512128 h 3678407"/>
                <a:gd name="connsiteX38" fmla="*/ 561110 w 1163782"/>
                <a:gd name="connsiteY38" fmla="*/ 3574473 h 3678407"/>
                <a:gd name="connsiteX39" fmla="*/ 477982 w 1163782"/>
                <a:gd name="connsiteY39" fmla="*/ 3595255 h 3678407"/>
                <a:gd name="connsiteX40" fmla="*/ 540328 w 1163782"/>
                <a:gd name="connsiteY40" fmla="*/ 3616037 h 3678407"/>
                <a:gd name="connsiteX41" fmla="*/ 727364 w 1163782"/>
                <a:gd name="connsiteY41" fmla="*/ 3595255 h 3678407"/>
                <a:gd name="connsiteX42" fmla="*/ 581891 w 1163782"/>
                <a:gd name="connsiteY42" fmla="*/ 3678382 h 36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63782" h="3678407">
                  <a:moveTo>
                    <a:pt x="644237" y="0"/>
                  </a:moveTo>
                  <a:cubicBezTo>
                    <a:pt x="685801" y="48491"/>
                    <a:pt x="721849" y="102317"/>
                    <a:pt x="768928" y="145473"/>
                  </a:cubicBezTo>
                  <a:cubicBezTo>
                    <a:pt x="805751" y="179228"/>
                    <a:pt x="852055" y="200891"/>
                    <a:pt x="893619" y="228600"/>
                  </a:cubicBezTo>
                  <a:lnTo>
                    <a:pt x="955964" y="270164"/>
                  </a:lnTo>
                  <a:cubicBezTo>
                    <a:pt x="1063394" y="431309"/>
                    <a:pt x="1023294" y="347465"/>
                    <a:pt x="1080655" y="519546"/>
                  </a:cubicBezTo>
                  <a:lnTo>
                    <a:pt x="1101437" y="581891"/>
                  </a:lnTo>
                  <a:cubicBezTo>
                    <a:pt x="1075816" y="812477"/>
                    <a:pt x="1100492" y="709414"/>
                    <a:pt x="1039091" y="893619"/>
                  </a:cubicBezTo>
                  <a:cubicBezTo>
                    <a:pt x="1024266" y="938093"/>
                    <a:pt x="1014665" y="985130"/>
                    <a:pt x="976746" y="1018309"/>
                  </a:cubicBezTo>
                  <a:cubicBezTo>
                    <a:pt x="939152" y="1051204"/>
                    <a:pt x="893619" y="1073728"/>
                    <a:pt x="852055" y="1101437"/>
                  </a:cubicBezTo>
                  <a:cubicBezTo>
                    <a:pt x="771485" y="1155151"/>
                    <a:pt x="813403" y="1135102"/>
                    <a:pt x="727364" y="1163782"/>
                  </a:cubicBezTo>
                  <a:cubicBezTo>
                    <a:pt x="548702" y="1282892"/>
                    <a:pt x="774745" y="1140093"/>
                    <a:pt x="602673" y="1226128"/>
                  </a:cubicBezTo>
                  <a:cubicBezTo>
                    <a:pt x="441528" y="1306700"/>
                    <a:pt x="634692" y="1236236"/>
                    <a:pt x="477982" y="1288473"/>
                  </a:cubicBezTo>
                  <a:lnTo>
                    <a:pt x="353291" y="1371600"/>
                  </a:lnTo>
                  <a:cubicBezTo>
                    <a:pt x="332509" y="1385455"/>
                    <a:pt x="308607" y="1395503"/>
                    <a:pt x="290946" y="1413164"/>
                  </a:cubicBezTo>
                  <a:lnTo>
                    <a:pt x="228600" y="1475509"/>
                  </a:lnTo>
                  <a:cubicBezTo>
                    <a:pt x="192023" y="1585246"/>
                    <a:pt x="219971" y="1519627"/>
                    <a:pt x="124691" y="1662546"/>
                  </a:cubicBezTo>
                  <a:cubicBezTo>
                    <a:pt x="110837" y="1683328"/>
                    <a:pt x="103910" y="1711037"/>
                    <a:pt x="83128" y="1724891"/>
                  </a:cubicBezTo>
                  <a:lnTo>
                    <a:pt x="20782" y="1766455"/>
                  </a:lnTo>
                  <a:cubicBezTo>
                    <a:pt x="13855" y="1801091"/>
                    <a:pt x="0" y="1835042"/>
                    <a:pt x="0" y="1870364"/>
                  </a:cubicBezTo>
                  <a:cubicBezTo>
                    <a:pt x="0" y="1960685"/>
                    <a:pt x="4137" y="2051754"/>
                    <a:pt x="20782" y="2140528"/>
                  </a:cubicBezTo>
                  <a:cubicBezTo>
                    <a:pt x="25385" y="2165077"/>
                    <a:pt x="43549" y="2186426"/>
                    <a:pt x="62346" y="2202873"/>
                  </a:cubicBezTo>
                  <a:cubicBezTo>
                    <a:pt x="99940" y="2235767"/>
                    <a:pt x="145473" y="2258291"/>
                    <a:pt x="187037" y="2286000"/>
                  </a:cubicBezTo>
                  <a:lnTo>
                    <a:pt x="311728" y="2369128"/>
                  </a:lnTo>
                  <a:cubicBezTo>
                    <a:pt x="332510" y="2382982"/>
                    <a:pt x="350378" y="2402793"/>
                    <a:pt x="374073" y="2410691"/>
                  </a:cubicBezTo>
                  <a:cubicBezTo>
                    <a:pt x="415637" y="2424546"/>
                    <a:pt x="462310" y="2427952"/>
                    <a:pt x="498764" y="2452255"/>
                  </a:cubicBezTo>
                  <a:cubicBezTo>
                    <a:pt x="519546" y="2466110"/>
                    <a:pt x="538286" y="2483675"/>
                    <a:pt x="561110" y="2493819"/>
                  </a:cubicBezTo>
                  <a:cubicBezTo>
                    <a:pt x="601146" y="2511613"/>
                    <a:pt x="685800" y="2535382"/>
                    <a:pt x="685800" y="2535382"/>
                  </a:cubicBezTo>
                  <a:cubicBezTo>
                    <a:pt x="706582" y="2556164"/>
                    <a:pt x="725568" y="2578913"/>
                    <a:pt x="748146" y="2597728"/>
                  </a:cubicBezTo>
                  <a:cubicBezTo>
                    <a:pt x="767333" y="2613717"/>
                    <a:pt x="792830" y="2621630"/>
                    <a:pt x="810491" y="2639291"/>
                  </a:cubicBezTo>
                  <a:cubicBezTo>
                    <a:pt x="904493" y="2733293"/>
                    <a:pt x="793027" y="2681961"/>
                    <a:pt x="914400" y="2722419"/>
                  </a:cubicBezTo>
                  <a:cubicBezTo>
                    <a:pt x="928255" y="2743201"/>
                    <a:pt x="936460" y="2769161"/>
                    <a:pt x="955964" y="2784764"/>
                  </a:cubicBezTo>
                  <a:cubicBezTo>
                    <a:pt x="1060488" y="2868382"/>
                    <a:pt x="1018044" y="2680054"/>
                    <a:pt x="1101437" y="2930237"/>
                  </a:cubicBezTo>
                  <a:lnTo>
                    <a:pt x="1143000" y="3054928"/>
                  </a:lnTo>
                  <a:lnTo>
                    <a:pt x="1163782" y="3117273"/>
                  </a:lnTo>
                  <a:cubicBezTo>
                    <a:pt x="1154201" y="3184337"/>
                    <a:pt x="1142929" y="3325200"/>
                    <a:pt x="1101437" y="3387437"/>
                  </a:cubicBezTo>
                  <a:cubicBezTo>
                    <a:pt x="1087582" y="3408219"/>
                    <a:pt x="1079376" y="3434179"/>
                    <a:pt x="1059873" y="3449782"/>
                  </a:cubicBezTo>
                  <a:cubicBezTo>
                    <a:pt x="1042767" y="3463466"/>
                    <a:pt x="1017121" y="3460767"/>
                    <a:pt x="997528" y="3470564"/>
                  </a:cubicBezTo>
                  <a:cubicBezTo>
                    <a:pt x="975188" y="3481734"/>
                    <a:pt x="958006" y="3501984"/>
                    <a:pt x="935182" y="3512128"/>
                  </a:cubicBezTo>
                  <a:cubicBezTo>
                    <a:pt x="794074" y="3574842"/>
                    <a:pt x="734741" y="3560004"/>
                    <a:pt x="561110" y="3574473"/>
                  </a:cubicBezTo>
                  <a:cubicBezTo>
                    <a:pt x="533401" y="3581400"/>
                    <a:pt x="490755" y="3569708"/>
                    <a:pt x="477982" y="3595255"/>
                  </a:cubicBezTo>
                  <a:cubicBezTo>
                    <a:pt x="468185" y="3614848"/>
                    <a:pt x="518422" y="3616037"/>
                    <a:pt x="540328" y="3616037"/>
                  </a:cubicBezTo>
                  <a:cubicBezTo>
                    <a:pt x="603057" y="3616037"/>
                    <a:pt x="665019" y="3602182"/>
                    <a:pt x="727364" y="3595255"/>
                  </a:cubicBezTo>
                  <a:cubicBezTo>
                    <a:pt x="596909" y="3682225"/>
                    <a:pt x="652626" y="3678382"/>
                    <a:pt x="581891" y="367838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8DD2A2F-3DF4-594E-B7F6-BED6FE128189}"/>
                </a:ext>
              </a:extLst>
            </p:cNvPr>
            <p:cNvSpPr/>
            <p:nvPr/>
          </p:nvSpPr>
          <p:spPr>
            <a:xfrm flipH="1">
              <a:off x="6287930" y="1683327"/>
              <a:ext cx="914400" cy="3017520"/>
            </a:xfrm>
            <a:custGeom>
              <a:avLst/>
              <a:gdLst>
                <a:gd name="connsiteX0" fmla="*/ 644237 w 1163782"/>
                <a:gd name="connsiteY0" fmla="*/ 0 h 3678407"/>
                <a:gd name="connsiteX1" fmla="*/ 768928 w 1163782"/>
                <a:gd name="connsiteY1" fmla="*/ 145473 h 3678407"/>
                <a:gd name="connsiteX2" fmla="*/ 893619 w 1163782"/>
                <a:gd name="connsiteY2" fmla="*/ 228600 h 3678407"/>
                <a:gd name="connsiteX3" fmla="*/ 955964 w 1163782"/>
                <a:gd name="connsiteY3" fmla="*/ 270164 h 3678407"/>
                <a:gd name="connsiteX4" fmla="*/ 1080655 w 1163782"/>
                <a:gd name="connsiteY4" fmla="*/ 519546 h 3678407"/>
                <a:gd name="connsiteX5" fmla="*/ 1101437 w 1163782"/>
                <a:gd name="connsiteY5" fmla="*/ 581891 h 3678407"/>
                <a:gd name="connsiteX6" fmla="*/ 1039091 w 1163782"/>
                <a:gd name="connsiteY6" fmla="*/ 893619 h 3678407"/>
                <a:gd name="connsiteX7" fmla="*/ 976746 w 1163782"/>
                <a:gd name="connsiteY7" fmla="*/ 1018309 h 3678407"/>
                <a:gd name="connsiteX8" fmla="*/ 852055 w 1163782"/>
                <a:gd name="connsiteY8" fmla="*/ 1101437 h 3678407"/>
                <a:gd name="connsiteX9" fmla="*/ 727364 w 1163782"/>
                <a:gd name="connsiteY9" fmla="*/ 1163782 h 3678407"/>
                <a:gd name="connsiteX10" fmla="*/ 602673 w 1163782"/>
                <a:gd name="connsiteY10" fmla="*/ 1226128 h 3678407"/>
                <a:gd name="connsiteX11" fmla="*/ 477982 w 1163782"/>
                <a:gd name="connsiteY11" fmla="*/ 1288473 h 3678407"/>
                <a:gd name="connsiteX12" fmla="*/ 353291 w 1163782"/>
                <a:gd name="connsiteY12" fmla="*/ 1371600 h 3678407"/>
                <a:gd name="connsiteX13" fmla="*/ 290946 w 1163782"/>
                <a:gd name="connsiteY13" fmla="*/ 1413164 h 3678407"/>
                <a:gd name="connsiteX14" fmla="*/ 228600 w 1163782"/>
                <a:gd name="connsiteY14" fmla="*/ 1475509 h 3678407"/>
                <a:gd name="connsiteX15" fmla="*/ 124691 w 1163782"/>
                <a:gd name="connsiteY15" fmla="*/ 1662546 h 3678407"/>
                <a:gd name="connsiteX16" fmla="*/ 83128 w 1163782"/>
                <a:gd name="connsiteY16" fmla="*/ 1724891 h 3678407"/>
                <a:gd name="connsiteX17" fmla="*/ 20782 w 1163782"/>
                <a:gd name="connsiteY17" fmla="*/ 1766455 h 3678407"/>
                <a:gd name="connsiteX18" fmla="*/ 0 w 1163782"/>
                <a:gd name="connsiteY18" fmla="*/ 1870364 h 3678407"/>
                <a:gd name="connsiteX19" fmla="*/ 20782 w 1163782"/>
                <a:gd name="connsiteY19" fmla="*/ 2140528 h 3678407"/>
                <a:gd name="connsiteX20" fmla="*/ 62346 w 1163782"/>
                <a:gd name="connsiteY20" fmla="*/ 2202873 h 3678407"/>
                <a:gd name="connsiteX21" fmla="*/ 187037 w 1163782"/>
                <a:gd name="connsiteY21" fmla="*/ 2286000 h 3678407"/>
                <a:gd name="connsiteX22" fmla="*/ 311728 w 1163782"/>
                <a:gd name="connsiteY22" fmla="*/ 2369128 h 3678407"/>
                <a:gd name="connsiteX23" fmla="*/ 374073 w 1163782"/>
                <a:gd name="connsiteY23" fmla="*/ 2410691 h 3678407"/>
                <a:gd name="connsiteX24" fmla="*/ 498764 w 1163782"/>
                <a:gd name="connsiteY24" fmla="*/ 2452255 h 3678407"/>
                <a:gd name="connsiteX25" fmla="*/ 561110 w 1163782"/>
                <a:gd name="connsiteY25" fmla="*/ 2493819 h 3678407"/>
                <a:gd name="connsiteX26" fmla="*/ 685800 w 1163782"/>
                <a:gd name="connsiteY26" fmla="*/ 2535382 h 3678407"/>
                <a:gd name="connsiteX27" fmla="*/ 748146 w 1163782"/>
                <a:gd name="connsiteY27" fmla="*/ 2597728 h 3678407"/>
                <a:gd name="connsiteX28" fmla="*/ 810491 w 1163782"/>
                <a:gd name="connsiteY28" fmla="*/ 2639291 h 3678407"/>
                <a:gd name="connsiteX29" fmla="*/ 914400 w 1163782"/>
                <a:gd name="connsiteY29" fmla="*/ 2722419 h 3678407"/>
                <a:gd name="connsiteX30" fmla="*/ 955964 w 1163782"/>
                <a:gd name="connsiteY30" fmla="*/ 2784764 h 3678407"/>
                <a:gd name="connsiteX31" fmla="*/ 1101437 w 1163782"/>
                <a:gd name="connsiteY31" fmla="*/ 2930237 h 3678407"/>
                <a:gd name="connsiteX32" fmla="*/ 1143000 w 1163782"/>
                <a:gd name="connsiteY32" fmla="*/ 3054928 h 3678407"/>
                <a:gd name="connsiteX33" fmla="*/ 1163782 w 1163782"/>
                <a:gd name="connsiteY33" fmla="*/ 3117273 h 3678407"/>
                <a:gd name="connsiteX34" fmla="*/ 1101437 w 1163782"/>
                <a:gd name="connsiteY34" fmla="*/ 3387437 h 3678407"/>
                <a:gd name="connsiteX35" fmla="*/ 1059873 w 1163782"/>
                <a:gd name="connsiteY35" fmla="*/ 3449782 h 3678407"/>
                <a:gd name="connsiteX36" fmla="*/ 997528 w 1163782"/>
                <a:gd name="connsiteY36" fmla="*/ 3470564 h 3678407"/>
                <a:gd name="connsiteX37" fmla="*/ 935182 w 1163782"/>
                <a:gd name="connsiteY37" fmla="*/ 3512128 h 3678407"/>
                <a:gd name="connsiteX38" fmla="*/ 561110 w 1163782"/>
                <a:gd name="connsiteY38" fmla="*/ 3574473 h 3678407"/>
                <a:gd name="connsiteX39" fmla="*/ 477982 w 1163782"/>
                <a:gd name="connsiteY39" fmla="*/ 3595255 h 3678407"/>
                <a:gd name="connsiteX40" fmla="*/ 540328 w 1163782"/>
                <a:gd name="connsiteY40" fmla="*/ 3616037 h 3678407"/>
                <a:gd name="connsiteX41" fmla="*/ 727364 w 1163782"/>
                <a:gd name="connsiteY41" fmla="*/ 3595255 h 3678407"/>
                <a:gd name="connsiteX42" fmla="*/ 581891 w 1163782"/>
                <a:gd name="connsiteY42" fmla="*/ 3678382 h 36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63782" h="3678407">
                  <a:moveTo>
                    <a:pt x="644237" y="0"/>
                  </a:moveTo>
                  <a:cubicBezTo>
                    <a:pt x="685801" y="48491"/>
                    <a:pt x="721849" y="102317"/>
                    <a:pt x="768928" y="145473"/>
                  </a:cubicBezTo>
                  <a:cubicBezTo>
                    <a:pt x="805751" y="179228"/>
                    <a:pt x="852055" y="200891"/>
                    <a:pt x="893619" y="228600"/>
                  </a:cubicBezTo>
                  <a:lnTo>
                    <a:pt x="955964" y="270164"/>
                  </a:lnTo>
                  <a:cubicBezTo>
                    <a:pt x="1063394" y="431309"/>
                    <a:pt x="1023294" y="347465"/>
                    <a:pt x="1080655" y="519546"/>
                  </a:cubicBezTo>
                  <a:lnTo>
                    <a:pt x="1101437" y="581891"/>
                  </a:lnTo>
                  <a:cubicBezTo>
                    <a:pt x="1075816" y="812477"/>
                    <a:pt x="1100492" y="709414"/>
                    <a:pt x="1039091" y="893619"/>
                  </a:cubicBezTo>
                  <a:cubicBezTo>
                    <a:pt x="1024266" y="938093"/>
                    <a:pt x="1014665" y="985130"/>
                    <a:pt x="976746" y="1018309"/>
                  </a:cubicBezTo>
                  <a:cubicBezTo>
                    <a:pt x="939152" y="1051204"/>
                    <a:pt x="893619" y="1073728"/>
                    <a:pt x="852055" y="1101437"/>
                  </a:cubicBezTo>
                  <a:cubicBezTo>
                    <a:pt x="771485" y="1155151"/>
                    <a:pt x="813403" y="1135102"/>
                    <a:pt x="727364" y="1163782"/>
                  </a:cubicBezTo>
                  <a:cubicBezTo>
                    <a:pt x="548702" y="1282892"/>
                    <a:pt x="774745" y="1140093"/>
                    <a:pt x="602673" y="1226128"/>
                  </a:cubicBezTo>
                  <a:cubicBezTo>
                    <a:pt x="441528" y="1306700"/>
                    <a:pt x="634692" y="1236236"/>
                    <a:pt x="477982" y="1288473"/>
                  </a:cubicBezTo>
                  <a:lnTo>
                    <a:pt x="353291" y="1371600"/>
                  </a:lnTo>
                  <a:cubicBezTo>
                    <a:pt x="332509" y="1385455"/>
                    <a:pt x="308607" y="1395503"/>
                    <a:pt x="290946" y="1413164"/>
                  </a:cubicBezTo>
                  <a:lnTo>
                    <a:pt x="228600" y="1475509"/>
                  </a:lnTo>
                  <a:cubicBezTo>
                    <a:pt x="192023" y="1585246"/>
                    <a:pt x="219971" y="1519627"/>
                    <a:pt x="124691" y="1662546"/>
                  </a:cubicBezTo>
                  <a:cubicBezTo>
                    <a:pt x="110837" y="1683328"/>
                    <a:pt x="103910" y="1711037"/>
                    <a:pt x="83128" y="1724891"/>
                  </a:cubicBezTo>
                  <a:lnTo>
                    <a:pt x="20782" y="1766455"/>
                  </a:lnTo>
                  <a:cubicBezTo>
                    <a:pt x="13855" y="1801091"/>
                    <a:pt x="0" y="1835042"/>
                    <a:pt x="0" y="1870364"/>
                  </a:cubicBezTo>
                  <a:cubicBezTo>
                    <a:pt x="0" y="1960685"/>
                    <a:pt x="4137" y="2051754"/>
                    <a:pt x="20782" y="2140528"/>
                  </a:cubicBezTo>
                  <a:cubicBezTo>
                    <a:pt x="25385" y="2165077"/>
                    <a:pt x="43549" y="2186426"/>
                    <a:pt x="62346" y="2202873"/>
                  </a:cubicBezTo>
                  <a:cubicBezTo>
                    <a:pt x="99940" y="2235767"/>
                    <a:pt x="145473" y="2258291"/>
                    <a:pt x="187037" y="2286000"/>
                  </a:cubicBezTo>
                  <a:lnTo>
                    <a:pt x="311728" y="2369128"/>
                  </a:lnTo>
                  <a:cubicBezTo>
                    <a:pt x="332510" y="2382982"/>
                    <a:pt x="350378" y="2402793"/>
                    <a:pt x="374073" y="2410691"/>
                  </a:cubicBezTo>
                  <a:cubicBezTo>
                    <a:pt x="415637" y="2424546"/>
                    <a:pt x="462310" y="2427952"/>
                    <a:pt x="498764" y="2452255"/>
                  </a:cubicBezTo>
                  <a:cubicBezTo>
                    <a:pt x="519546" y="2466110"/>
                    <a:pt x="538286" y="2483675"/>
                    <a:pt x="561110" y="2493819"/>
                  </a:cubicBezTo>
                  <a:cubicBezTo>
                    <a:pt x="601146" y="2511613"/>
                    <a:pt x="685800" y="2535382"/>
                    <a:pt x="685800" y="2535382"/>
                  </a:cubicBezTo>
                  <a:cubicBezTo>
                    <a:pt x="706582" y="2556164"/>
                    <a:pt x="725568" y="2578913"/>
                    <a:pt x="748146" y="2597728"/>
                  </a:cubicBezTo>
                  <a:cubicBezTo>
                    <a:pt x="767333" y="2613717"/>
                    <a:pt x="792830" y="2621630"/>
                    <a:pt x="810491" y="2639291"/>
                  </a:cubicBezTo>
                  <a:cubicBezTo>
                    <a:pt x="904493" y="2733293"/>
                    <a:pt x="793027" y="2681961"/>
                    <a:pt x="914400" y="2722419"/>
                  </a:cubicBezTo>
                  <a:cubicBezTo>
                    <a:pt x="928255" y="2743201"/>
                    <a:pt x="936460" y="2769161"/>
                    <a:pt x="955964" y="2784764"/>
                  </a:cubicBezTo>
                  <a:cubicBezTo>
                    <a:pt x="1060488" y="2868382"/>
                    <a:pt x="1018044" y="2680054"/>
                    <a:pt x="1101437" y="2930237"/>
                  </a:cubicBezTo>
                  <a:lnTo>
                    <a:pt x="1143000" y="3054928"/>
                  </a:lnTo>
                  <a:lnTo>
                    <a:pt x="1163782" y="3117273"/>
                  </a:lnTo>
                  <a:cubicBezTo>
                    <a:pt x="1154201" y="3184337"/>
                    <a:pt x="1142929" y="3325200"/>
                    <a:pt x="1101437" y="3387437"/>
                  </a:cubicBezTo>
                  <a:cubicBezTo>
                    <a:pt x="1087582" y="3408219"/>
                    <a:pt x="1079376" y="3434179"/>
                    <a:pt x="1059873" y="3449782"/>
                  </a:cubicBezTo>
                  <a:cubicBezTo>
                    <a:pt x="1042767" y="3463466"/>
                    <a:pt x="1017121" y="3460767"/>
                    <a:pt x="997528" y="3470564"/>
                  </a:cubicBezTo>
                  <a:cubicBezTo>
                    <a:pt x="975188" y="3481734"/>
                    <a:pt x="958006" y="3501984"/>
                    <a:pt x="935182" y="3512128"/>
                  </a:cubicBezTo>
                  <a:cubicBezTo>
                    <a:pt x="794074" y="3574842"/>
                    <a:pt x="734741" y="3560004"/>
                    <a:pt x="561110" y="3574473"/>
                  </a:cubicBezTo>
                  <a:cubicBezTo>
                    <a:pt x="533401" y="3581400"/>
                    <a:pt x="490755" y="3569708"/>
                    <a:pt x="477982" y="3595255"/>
                  </a:cubicBezTo>
                  <a:cubicBezTo>
                    <a:pt x="468185" y="3614848"/>
                    <a:pt x="518422" y="3616037"/>
                    <a:pt x="540328" y="3616037"/>
                  </a:cubicBezTo>
                  <a:cubicBezTo>
                    <a:pt x="603057" y="3616037"/>
                    <a:pt x="665019" y="3602182"/>
                    <a:pt x="727364" y="3595255"/>
                  </a:cubicBezTo>
                  <a:cubicBezTo>
                    <a:pt x="596909" y="3682225"/>
                    <a:pt x="652626" y="3678382"/>
                    <a:pt x="581891" y="367838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DEF5310-72ED-9149-BDE8-DBE57C2901A6}"/>
                    </a:ext>
                  </a:extLst>
                </p:cNvPr>
                <p:cNvSpPr txBox="1"/>
                <p:nvPr/>
              </p:nvSpPr>
              <p:spPr>
                <a:xfrm>
                  <a:off x="4259209" y="1965278"/>
                  <a:ext cx="627804" cy="52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DEF5310-72ED-9149-BDE8-DBE57C290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209" y="1965278"/>
                  <a:ext cx="627804" cy="5244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64E62C-CF39-2644-9042-1B7C6236E654}"/>
                    </a:ext>
                  </a:extLst>
                </p:cNvPr>
                <p:cNvSpPr txBox="1"/>
                <p:nvPr/>
              </p:nvSpPr>
              <p:spPr>
                <a:xfrm>
                  <a:off x="5465614" y="1949684"/>
                  <a:ext cx="62780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64E62C-CF39-2644-9042-1B7C6236E6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5614" y="1949684"/>
                  <a:ext cx="62780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480C906-870B-2443-807D-63774316E836}"/>
                    </a:ext>
                  </a:extLst>
                </p:cNvPr>
                <p:cNvSpPr txBox="1"/>
                <p:nvPr/>
              </p:nvSpPr>
              <p:spPr>
                <a:xfrm>
                  <a:off x="4288167" y="4033434"/>
                  <a:ext cx="627804" cy="52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480C906-870B-2443-807D-63774316E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167" y="4033434"/>
                  <a:ext cx="627804" cy="5244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2F286D-ECEA-594C-A0E3-AED83F9DA1DD}"/>
                    </a:ext>
                  </a:extLst>
                </p:cNvPr>
                <p:cNvSpPr txBox="1"/>
                <p:nvPr/>
              </p:nvSpPr>
              <p:spPr>
                <a:xfrm>
                  <a:off x="5494572" y="4017840"/>
                  <a:ext cx="62780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2F286D-ECEA-594C-A0E3-AED83F9DA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572" y="4017840"/>
                  <a:ext cx="62780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16162FC-C221-E540-A496-160FB66B3553}"/>
                    </a:ext>
                  </a:extLst>
                </p:cNvPr>
                <p:cNvSpPr txBox="1"/>
                <p:nvPr/>
              </p:nvSpPr>
              <p:spPr>
                <a:xfrm>
                  <a:off x="4229466" y="3022398"/>
                  <a:ext cx="627804" cy="52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16162FC-C221-E540-A496-160FB66B3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466" y="3022398"/>
                  <a:ext cx="627804" cy="5244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CFF76C6-B34F-DA4F-9BEB-A52F255A7986}"/>
                    </a:ext>
                  </a:extLst>
                </p:cNvPr>
                <p:cNvSpPr txBox="1"/>
                <p:nvPr/>
              </p:nvSpPr>
              <p:spPr>
                <a:xfrm>
                  <a:off x="6389986" y="3004612"/>
                  <a:ext cx="62780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CFF76C6-B34F-DA4F-9BEB-A52F255A7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986" y="3004612"/>
                  <a:ext cx="62780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417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298F282-6950-F54D-9DE2-9B14FFF46CDB}"/>
              </a:ext>
            </a:extLst>
          </p:cNvPr>
          <p:cNvGrpSpPr/>
          <p:nvPr/>
        </p:nvGrpSpPr>
        <p:grpSpPr>
          <a:xfrm>
            <a:off x="2489751" y="1088020"/>
            <a:ext cx="7311474" cy="4114800"/>
            <a:chOff x="2489751" y="1088020"/>
            <a:chExt cx="7311474" cy="4114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54F25B-806E-9045-A13B-B02F4363440C}"/>
                </a:ext>
              </a:extLst>
            </p:cNvPr>
            <p:cNvSpPr/>
            <p:nvPr/>
          </p:nvSpPr>
          <p:spPr>
            <a:xfrm>
              <a:off x="5549278" y="1088020"/>
              <a:ext cx="4251947" cy="4114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625E8CC-CCEB-7D4B-9EBA-C7D7A3039709}"/>
                </a:ext>
              </a:extLst>
            </p:cNvPr>
            <p:cNvCxnSpPr/>
            <p:nvPr/>
          </p:nvCxnSpPr>
          <p:spPr>
            <a:xfrm>
              <a:off x="5521124" y="1088020"/>
              <a:ext cx="0" cy="4114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7BCE89-91D7-1E42-A0D8-A7D0DB5BD27D}"/>
                </a:ext>
              </a:extLst>
            </p:cNvPr>
            <p:cNvCxnSpPr/>
            <p:nvPr/>
          </p:nvCxnSpPr>
          <p:spPr>
            <a:xfrm flipV="1">
              <a:off x="3159889" y="3044142"/>
              <a:ext cx="2349660" cy="13773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49FBB8-68AE-BB49-84AC-8D3B4E7B16A2}"/>
                </a:ext>
              </a:extLst>
            </p:cNvPr>
            <p:cNvCxnSpPr>
              <a:cxnSpLocks/>
            </p:cNvCxnSpPr>
            <p:nvPr/>
          </p:nvCxnSpPr>
          <p:spPr>
            <a:xfrm>
              <a:off x="3171464" y="1655180"/>
              <a:ext cx="2349660" cy="13773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563D46-E2E5-FA46-A5F8-ECF3971622A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797654" y="3824651"/>
              <a:ext cx="365760" cy="214412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46B72A-F2DE-B740-85A7-5E96BB268470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29148" y="2152038"/>
              <a:ext cx="365760" cy="214412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A5CA2C-305D-E04A-838E-D7BE7955E5B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69075" y="57178"/>
              <a:ext cx="0" cy="59436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4BEDED8-FDC6-4A47-BD9E-00BF8144003B}"/>
                </a:ext>
              </a:extLst>
            </p:cNvPr>
            <p:cNvSpPr/>
            <p:nvPr/>
          </p:nvSpPr>
          <p:spPr>
            <a:xfrm>
              <a:off x="4846899" y="2343873"/>
              <a:ext cx="1348451" cy="1447689"/>
            </a:xfrm>
            <a:prstGeom prst="arc">
              <a:avLst>
                <a:gd name="adj1" fmla="val 11060677"/>
                <a:gd name="adj2" fmla="val 12828597"/>
              </a:avLst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3E2013A-7338-DD4B-A604-478AD790D35A}"/>
                </a:ext>
              </a:extLst>
            </p:cNvPr>
            <p:cNvSpPr/>
            <p:nvPr/>
          </p:nvSpPr>
          <p:spPr>
            <a:xfrm>
              <a:off x="4846899" y="2276946"/>
              <a:ext cx="1348451" cy="1447689"/>
            </a:xfrm>
            <a:prstGeom prst="arc">
              <a:avLst>
                <a:gd name="adj1" fmla="val 8795936"/>
                <a:gd name="adj2" fmla="val 1058742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CF8A74-EACA-DD41-B14D-19E6B8ADD31E}"/>
                    </a:ext>
                  </a:extLst>
                </p:cNvPr>
                <p:cNvSpPr txBox="1"/>
                <p:nvPr/>
              </p:nvSpPr>
              <p:spPr>
                <a:xfrm>
                  <a:off x="4184087" y="3000790"/>
                  <a:ext cx="551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CF8A74-EACA-DD41-B14D-19E6B8AD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087" y="3000790"/>
                  <a:ext cx="551368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D2E88AE-C311-BB48-AA52-9715377BF08E}"/>
                    </a:ext>
                  </a:extLst>
                </p:cNvPr>
                <p:cNvSpPr txBox="1"/>
                <p:nvPr/>
              </p:nvSpPr>
              <p:spPr>
                <a:xfrm>
                  <a:off x="4280042" y="2536533"/>
                  <a:ext cx="6423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D2E88AE-C311-BB48-AA52-9715377B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042" y="2536533"/>
                  <a:ext cx="64235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457442-5929-0B4E-BA81-D01565D4C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0369" y="2276946"/>
              <a:ext cx="2513494" cy="74045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E165A2-0E6A-5044-87EC-D7EC2040C942}"/>
                    </a:ext>
                  </a:extLst>
                </p:cNvPr>
                <p:cNvSpPr txBox="1"/>
                <p:nvPr/>
              </p:nvSpPr>
              <p:spPr>
                <a:xfrm>
                  <a:off x="6528755" y="2597877"/>
                  <a:ext cx="5584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E165A2-0E6A-5044-87EC-D7EC2040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755" y="2597877"/>
                  <a:ext cx="55848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E36E544-6435-5645-A1B0-9E3026605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9801" y="1941176"/>
              <a:ext cx="1958954" cy="2103120"/>
            </a:xfrm>
            <a:prstGeom prst="arc">
              <a:avLst>
                <a:gd name="adj1" fmla="val 20590448"/>
                <a:gd name="adj2" fmla="val 18940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413EE4-38AF-EC4E-B04A-4AD9441FC18A}"/>
                </a:ext>
              </a:extLst>
            </p:cNvPr>
            <p:cNvSpPr txBox="1"/>
            <p:nvPr/>
          </p:nvSpPr>
          <p:spPr>
            <a:xfrm>
              <a:off x="3805969" y="1187229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Medium 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8B98E2-BF18-474F-9F90-37EEBE93A086}"/>
                </a:ext>
              </a:extLst>
            </p:cNvPr>
            <p:cNvSpPr txBox="1"/>
            <p:nvPr/>
          </p:nvSpPr>
          <p:spPr>
            <a:xfrm>
              <a:off x="5875627" y="1182570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Medium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1689C3-D66E-1449-A439-65F87E695911}"/>
                </a:ext>
              </a:extLst>
            </p:cNvPr>
            <p:cNvSpPr txBox="1"/>
            <p:nvPr/>
          </p:nvSpPr>
          <p:spPr>
            <a:xfrm>
              <a:off x="5645780" y="4385426"/>
              <a:ext cx="1378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Interface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C8F9D4-20F7-9640-A0BF-22C1F671BA63}"/>
                </a:ext>
              </a:extLst>
            </p:cNvPr>
            <p:cNvCxnSpPr/>
            <p:nvPr/>
          </p:nvCxnSpPr>
          <p:spPr>
            <a:xfrm flipH="1" flipV="1">
              <a:off x="5549278" y="4067890"/>
              <a:ext cx="546722" cy="40977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FC41A4-8835-614B-86B0-6CAB7883818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95575" y="2482712"/>
              <a:ext cx="731520" cy="21550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ABADA1-B458-B244-862D-81669F866A1C}"/>
                </a:ext>
              </a:extLst>
            </p:cNvPr>
            <p:cNvSpPr txBox="1"/>
            <p:nvPr/>
          </p:nvSpPr>
          <p:spPr>
            <a:xfrm>
              <a:off x="3211779" y="4323405"/>
              <a:ext cx="13099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Incident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597D65-A093-BA4E-9AF9-ED367C2F2775}"/>
                </a:ext>
              </a:extLst>
            </p:cNvPr>
            <p:cNvSpPr txBox="1"/>
            <p:nvPr/>
          </p:nvSpPr>
          <p:spPr>
            <a:xfrm>
              <a:off x="2489751" y="1841216"/>
              <a:ext cx="1449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Reflected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9C31FC-CB8F-FB48-957C-1F494619B35B}"/>
                </a:ext>
              </a:extLst>
            </p:cNvPr>
            <p:cNvSpPr txBox="1"/>
            <p:nvPr/>
          </p:nvSpPr>
          <p:spPr>
            <a:xfrm>
              <a:off x="8023367" y="1941176"/>
              <a:ext cx="1487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Refracted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B525F0-A21F-CC46-B395-0BED7211BECA}"/>
                </a:ext>
              </a:extLst>
            </p:cNvPr>
            <p:cNvSpPr txBox="1"/>
            <p:nvPr/>
          </p:nvSpPr>
          <p:spPr>
            <a:xfrm>
              <a:off x="2723077" y="2987770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Normal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B47603-0D0E-7940-8052-28E753FC4557}"/>
                </a:ext>
              </a:extLst>
            </p:cNvPr>
            <p:cNvSpPr txBox="1"/>
            <p:nvPr/>
          </p:nvSpPr>
          <p:spPr>
            <a:xfrm>
              <a:off x="7603395" y="2997475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Normal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BB72E5-58A5-A348-9FC1-932FA1BE3C08}"/>
                </a:ext>
              </a:extLst>
            </p:cNvPr>
            <p:cNvSpPr/>
            <p:nvPr/>
          </p:nvSpPr>
          <p:spPr>
            <a:xfrm>
              <a:off x="5523837" y="3031691"/>
              <a:ext cx="274320" cy="274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887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9143C4-291A-7C4D-8A38-B44C430C5AB8}"/>
              </a:ext>
            </a:extLst>
          </p:cNvPr>
          <p:cNvCxnSpPr>
            <a:cxnSpLocks/>
          </p:cNvCxnSpPr>
          <p:nvPr/>
        </p:nvCxnSpPr>
        <p:spPr>
          <a:xfrm>
            <a:off x="3634388" y="2983084"/>
            <a:ext cx="1097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C15155-1BED-B448-B26F-546E287B61F3}"/>
              </a:ext>
            </a:extLst>
          </p:cNvPr>
          <p:cNvCxnSpPr>
            <a:cxnSpLocks/>
          </p:cNvCxnSpPr>
          <p:nvPr/>
        </p:nvCxnSpPr>
        <p:spPr>
          <a:xfrm>
            <a:off x="266007" y="2377440"/>
            <a:ext cx="21613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C35165-19E6-204B-9264-6FBFD4F054DC}"/>
              </a:ext>
            </a:extLst>
          </p:cNvPr>
          <p:cNvCxnSpPr>
            <a:cxnSpLocks/>
          </p:cNvCxnSpPr>
          <p:nvPr/>
        </p:nvCxnSpPr>
        <p:spPr>
          <a:xfrm>
            <a:off x="1440872" y="1715194"/>
            <a:ext cx="21613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E0E6E0-1CB8-2C4D-9DDB-6A2DEFA09523}"/>
              </a:ext>
            </a:extLst>
          </p:cNvPr>
          <p:cNvCxnSpPr>
            <a:cxnSpLocks/>
          </p:cNvCxnSpPr>
          <p:nvPr/>
        </p:nvCxnSpPr>
        <p:spPr>
          <a:xfrm>
            <a:off x="266006" y="3654829"/>
            <a:ext cx="21613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A9F7F-D7F2-9A43-82E2-5B15BAD73050}"/>
              </a:ext>
            </a:extLst>
          </p:cNvPr>
          <p:cNvCxnSpPr>
            <a:cxnSpLocks/>
          </p:cNvCxnSpPr>
          <p:nvPr/>
        </p:nvCxnSpPr>
        <p:spPr>
          <a:xfrm flipV="1">
            <a:off x="2382980" y="3661756"/>
            <a:ext cx="6096002" cy="9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90B4A5-0AA9-A844-B2EA-B75AA66EC416}"/>
              </a:ext>
            </a:extLst>
          </p:cNvPr>
          <p:cNvCxnSpPr>
            <a:cxnSpLocks/>
          </p:cNvCxnSpPr>
          <p:nvPr/>
        </p:nvCxnSpPr>
        <p:spPr>
          <a:xfrm flipV="1">
            <a:off x="3602181" y="2148905"/>
            <a:ext cx="4987638" cy="41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923843-DFBE-2442-8091-F90FAB4D893D}"/>
              </a:ext>
            </a:extLst>
          </p:cNvPr>
          <p:cNvCxnSpPr>
            <a:cxnSpLocks/>
          </p:cNvCxnSpPr>
          <p:nvPr/>
        </p:nvCxnSpPr>
        <p:spPr>
          <a:xfrm flipV="1">
            <a:off x="2382980" y="2817685"/>
            <a:ext cx="4987638" cy="41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70D9CFC1-E22C-964E-8493-3306795233E2}"/>
              </a:ext>
            </a:extLst>
          </p:cNvPr>
          <p:cNvSpPr/>
          <p:nvPr/>
        </p:nvSpPr>
        <p:spPr>
          <a:xfrm rot="19953698">
            <a:off x="1976463" y="2114427"/>
            <a:ext cx="2018443" cy="1170050"/>
          </a:xfrm>
          <a:prstGeom prst="parallelogram">
            <a:avLst>
              <a:gd name="adj" fmla="val 47569"/>
            </a:avLst>
          </a:prstGeom>
          <a:solidFill>
            <a:srgbClr val="C000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90CF3E6-5BAF-344A-A5E0-2D7D640604FD}"/>
              </a:ext>
            </a:extLst>
          </p:cNvPr>
          <p:cNvSpPr/>
          <p:nvPr/>
        </p:nvSpPr>
        <p:spPr>
          <a:xfrm rot="18510362">
            <a:off x="4925061" y="2208506"/>
            <a:ext cx="945855" cy="1392921"/>
          </a:xfrm>
          <a:prstGeom prst="parallelogram">
            <a:avLst>
              <a:gd name="adj" fmla="val 0"/>
            </a:avLst>
          </a:prstGeom>
          <a:solidFill>
            <a:srgbClr val="C0000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3C4418-5C86-7042-B553-47D69DD17769}"/>
              </a:ext>
            </a:extLst>
          </p:cNvPr>
          <p:cNvCxnSpPr>
            <a:cxnSpLocks/>
          </p:cNvCxnSpPr>
          <p:nvPr/>
        </p:nvCxnSpPr>
        <p:spPr>
          <a:xfrm flipV="1">
            <a:off x="2336978" y="2200069"/>
            <a:ext cx="1297411" cy="673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B69B3F-B96C-3A4E-8548-7C47A75FBD16}"/>
              </a:ext>
            </a:extLst>
          </p:cNvPr>
          <p:cNvCxnSpPr/>
          <p:nvPr/>
        </p:nvCxnSpPr>
        <p:spPr>
          <a:xfrm>
            <a:off x="843770" y="5322916"/>
            <a:ext cx="2161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424CBD-54D6-3448-AEFB-8534228E8CF6}"/>
              </a:ext>
            </a:extLst>
          </p:cNvPr>
          <p:cNvCxnSpPr>
            <a:cxnSpLocks/>
            <a:endCxn id="27" idx="5"/>
          </p:cNvCxnSpPr>
          <p:nvPr/>
        </p:nvCxnSpPr>
        <p:spPr>
          <a:xfrm>
            <a:off x="1256323" y="3016334"/>
            <a:ext cx="1080656" cy="19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A46EAE-66C5-2F48-AE3E-E3C9C777B2BD}"/>
              </a:ext>
            </a:extLst>
          </p:cNvPr>
          <p:cNvCxnSpPr>
            <a:cxnSpLocks/>
          </p:cNvCxnSpPr>
          <p:nvPr/>
        </p:nvCxnSpPr>
        <p:spPr>
          <a:xfrm>
            <a:off x="6223461" y="2966459"/>
            <a:ext cx="1242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9512E7-91F1-1640-A16A-259B912CE2B8}"/>
              </a:ext>
            </a:extLst>
          </p:cNvPr>
          <p:cNvCxnSpPr>
            <a:cxnSpLocks/>
          </p:cNvCxnSpPr>
          <p:nvPr/>
        </p:nvCxnSpPr>
        <p:spPr>
          <a:xfrm flipV="1">
            <a:off x="3424447" y="2000177"/>
            <a:ext cx="27990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1DAD9F6-2650-0049-B87F-6FB5C97E24FE}"/>
              </a:ext>
            </a:extLst>
          </p:cNvPr>
          <p:cNvSpPr txBox="1"/>
          <p:nvPr/>
        </p:nvSpPr>
        <p:spPr>
          <a:xfrm>
            <a:off x="3896858" y="1577682"/>
            <a:ext cx="481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This ray does not pass through A</a:t>
            </a:r>
            <a:r>
              <a:rPr lang="en-US" sz="2400" baseline="-25000" dirty="0">
                <a:latin typeface="Book Antiqua" panose="02040602050305030304" pitchFamily="18" charset="0"/>
              </a:rPr>
              <a:t>2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3C9E4F-A8D5-2644-87E8-31693829F07B}"/>
              </a:ext>
            </a:extLst>
          </p:cNvPr>
          <p:cNvSpPr txBox="1"/>
          <p:nvPr/>
        </p:nvSpPr>
        <p:spPr>
          <a:xfrm>
            <a:off x="5269274" y="2881276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ook Antiqua" panose="02040602050305030304" pitchFamily="18" charset="0"/>
              </a:rPr>
              <a:t>A</a:t>
            </a:r>
            <a:r>
              <a:rPr lang="en-US" sz="2800" b="1" baseline="-25000" dirty="0">
                <a:latin typeface="Book Antiqua" panose="02040602050305030304" pitchFamily="18" charset="0"/>
              </a:rPr>
              <a:t>2</a:t>
            </a:r>
            <a:endParaRPr 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90927C-D5C0-164C-B1C8-BBC7B60C0425}"/>
              </a:ext>
            </a:extLst>
          </p:cNvPr>
          <p:cNvSpPr txBox="1"/>
          <p:nvPr/>
        </p:nvSpPr>
        <p:spPr>
          <a:xfrm>
            <a:off x="3005079" y="2301277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ook Antiqua" panose="02040602050305030304" pitchFamily="18" charset="0"/>
              </a:rPr>
              <a:t>A</a:t>
            </a:r>
            <a:r>
              <a:rPr lang="en-US" sz="2800" b="1" baseline="-25000" dirty="0">
                <a:latin typeface="Book Antiqua" panose="02040602050305030304" pitchFamily="18" charset="0"/>
              </a:rPr>
              <a:t>1</a:t>
            </a:r>
            <a:endParaRPr lang="en-US" sz="2800" b="1" dirty="0">
              <a:latin typeface="Book Antiqua" panose="0204060205030503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67B56-6778-DE4B-B365-A0316FFF411A}"/>
              </a:ext>
            </a:extLst>
          </p:cNvPr>
          <p:cNvCxnSpPr>
            <a:cxnSpLocks/>
          </p:cNvCxnSpPr>
          <p:nvPr/>
        </p:nvCxnSpPr>
        <p:spPr>
          <a:xfrm flipV="1">
            <a:off x="843770" y="2005299"/>
            <a:ext cx="22860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683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667D0DB-97CC-2B4B-813F-64D35F7E9471}"/>
              </a:ext>
            </a:extLst>
          </p:cNvPr>
          <p:cNvGrpSpPr/>
          <p:nvPr/>
        </p:nvGrpSpPr>
        <p:grpSpPr>
          <a:xfrm>
            <a:off x="2111433" y="106686"/>
            <a:ext cx="7205074" cy="6751314"/>
            <a:chOff x="1961804" y="106204"/>
            <a:chExt cx="7205074" cy="6751314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134F0F5-3AED-9944-AEA3-7B7F4F6AB847}"/>
                </a:ext>
              </a:extLst>
            </p:cNvPr>
            <p:cNvSpPr/>
            <p:nvPr/>
          </p:nvSpPr>
          <p:spPr>
            <a:xfrm rot="5400000">
              <a:off x="2188684" y="-120676"/>
              <a:ext cx="6751314" cy="7205074"/>
            </a:xfrm>
            <a:prstGeom prst="parallelogram">
              <a:avLst>
                <a:gd name="adj" fmla="val 2623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6915213-40AD-AC43-BCCC-C1105E117597}"/>
                </a:ext>
              </a:extLst>
            </p:cNvPr>
            <p:cNvSpPr/>
            <p:nvPr/>
          </p:nvSpPr>
          <p:spPr>
            <a:xfrm>
              <a:off x="2643449" y="2476911"/>
              <a:ext cx="6500552" cy="3602220"/>
            </a:xfrm>
            <a:prstGeom prst="cube">
              <a:avLst>
                <a:gd name="adj" fmla="val 34575"/>
              </a:avLst>
            </a:prstGeom>
            <a:solidFill>
              <a:srgbClr val="FBE5D6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4094EDE-5E88-C84F-9999-B5DAC1055B26}"/>
                </a:ext>
              </a:extLst>
            </p:cNvPr>
            <p:cNvSpPr/>
            <p:nvPr/>
          </p:nvSpPr>
          <p:spPr>
            <a:xfrm rot="18502405">
              <a:off x="4443970" y="3130839"/>
              <a:ext cx="3377248" cy="2834562"/>
            </a:xfrm>
            <a:prstGeom prst="parallelogram">
              <a:avLst>
                <a:gd name="adj" fmla="val 5349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84A1606C-220B-B943-A274-C6712CC963B7}"/>
                </a:ext>
              </a:extLst>
            </p:cNvPr>
            <p:cNvSpPr/>
            <p:nvPr/>
          </p:nvSpPr>
          <p:spPr>
            <a:xfrm>
              <a:off x="2643449" y="2441158"/>
              <a:ext cx="6500552" cy="1313410"/>
            </a:xfrm>
            <a:prstGeom prst="parallelogram">
              <a:avLst>
                <a:gd name="adj" fmla="val 9697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BE21F405-F540-E240-9E27-D918254648E4}"/>
                </a:ext>
              </a:extLst>
            </p:cNvPr>
            <p:cNvSpPr/>
            <p:nvPr/>
          </p:nvSpPr>
          <p:spPr>
            <a:xfrm rot="2196283">
              <a:off x="2284365" y="1193854"/>
              <a:ext cx="3616510" cy="1755325"/>
            </a:xfrm>
            <a:prstGeom prst="parallelogram">
              <a:avLst>
                <a:gd name="adj" fmla="val 536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54F7CCDB-8162-144C-90D0-4762130517C6}"/>
                </a:ext>
              </a:extLst>
            </p:cNvPr>
            <p:cNvSpPr/>
            <p:nvPr/>
          </p:nvSpPr>
          <p:spPr>
            <a:xfrm rot="7702768" flipV="1">
              <a:off x="4675566" y="1715024"/>
              <a:ext cx="4481707" cy="1360830"/>
            </a:xfrm>
            <a:prstGeom prst="parallelogram">
              <a:avLst>
                <a:gd name="adj" fmla="val 2198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10FBC5-2D34-5443-8618-BEA23D052D9F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18" y="612358"/>
              <a:ext cx="2481155" cy="18288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4FFF12-66E3-F146-8C13-0A26E4275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3226" y="1210874"/>
              <a:ext cx="2514238" cy="126774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C01C042-DC01-A14B-905B-08973029C9AD}"/>
                </a:ext>
              </a:extLst>
            </p:cNvPr>
            <p:cNvCxnSpPr>
              <a:cxnSpLocks/>
            </p:cNvCxnSpPr>
            <p:nvPr/>
          </p:nvCxnSpPr>
          <p:spPr>
            <a:xfrm>
              <a:off x="6668266" y="3744659"/>
              <a:ext cx="567917" cy="121015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6CEE43-3BE7-5240-8247-1A0205D5946D}"/>
                </a:ext>
              </a:extLst>
            </p:cNvPr>
            <p:cNvSpPr txBox="1"/>
            <p:nvPr/>
          </p:nvSpPr>
          <p:spPr>
            <a:xfrm rot="318477">
              <a:off x="5219225" y="817989"/>
              <a:ext cx="2659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Plane of incidence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4274B1-B6CB-9945-99AA-6ACFCC6328E2}"/>
                </a:ext>
              </a:extLst>
            </p:cNvPr>
            <p:cNvSpPr txBox="1"/>
            <p:nvPr/>
          </p:nvSpPr>
          <p:spPr>
            <a:xfrm>
              <a:off x="6747805" y="2848173"/>
              <a:ext cx="1378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Interface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A2B5B21-4EA5-B542-93E8-769E1FE93400}"/>
                </a:ext>
              </a:extLst>
            </p:cNvPr>
            <p:cNvCxnSpPr/>
            <p:nvPr/>
          </p:nvCxnSpPr>
          <p:spPr>
            <a:xfrm flipH="1">
              <a:off x="4282760" y="1352594"/>
              <a:ext cx="367439" cy="44789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DE2D89C-090E-B64E-B10F-C0A322449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215" y="876425"/>
              <a:ext cx="145382" cy="496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2C65A4-4579-D541-95AF-CCBF8D77FA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9252" y="1401688"/>
              <a:ext cx="314653" cy="5868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4A5C1D2-7652-9F4B-BAB5-A74B59AA3259}"/>
                    </a:ext>
                  </a:extLst>
                </p:cNvPr>
                <p:cNvSpPr txBox="1"/>
                <p:nvPr/>
              </p:nvSpPr>
              <p:spPr>
                <a:xfrm>
                  <a:off x="6813077" y="1961714"/>
                  <a:ext cx="8184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4A5C1D2-7652-9F4B-BAB5-A74B59AA3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3077" y="1961714"/>
                  <a:ext cx="818494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8A9CA06-C29A-6F4F-8B54-7C05FAC5D0E0}"/>
                    </a:ext>
                  </a:extLst>
                </p:cNvPr>
                <p:cNvSpPr txBox="1"/>
                <p:nvPr/>
              </p:nvSpPr>
              <p:spPr>
                <a:xfrm>
                  <a:off x="6668266" y="1180344"/>
                  <a:ext cx="755976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8A9CA06-C29A-6F4F-8B54-7C05FAC5D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266" y="1180344"/>
                  <a:ext cx="755976" cy="532390"/>
                </a:xfrm>
                <a:prstGeom prst="rect">
                  <a:avLst/>
                </a:prstGeom>
                <a:blipFill>
                  <a:blip r:embed="rId3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4B4D0A-8C36-8E49-AEF6-D153868D3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805" y="2036270"/>
              <a:ext cx="197759" cy="59570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61C259-E347-844F-9599-58BD2CF4C5A6}"/>
                    </a:ext>
                  </a:extLst>
                </p:cNvPr>
                <p:cNvSpPr txBox="1"/>
                <p:nvPr/>
              </p:nvSpPr>
              <p:spPr>
                <a:xfrm>
                  <a:off x="4240692" y="1629860"/>
                  <a:ext cx="7710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061C259-E347-844F-9599-58BD2CF4C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692" y="1629860"/>
                  <a:ext cx="77104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A0208F9-4134-8948-B4CF-408407B8A851}"/>
                    </a:ext>
                  </a:extLst>
                </p:cNvPr>
                <p:cNvSpPr txBox="1"/>
                <p:nvPr/>
              </p:nvSpPr>
              <p:spPr>
                <a:xfrm>
                  <a:off x="4709249" y="782626"/>
                  <a:ext cx="708527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A0208F9-4134-8948-B4CF-408407B8A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9249" y="782626"/>
                  <a:ext cx="708527" cy="532390"/>
                </a:xfrm>
                <a:prstGeom prst="rect">
                  <a:avLst/>
                </a:prstGeom>
                <a:blipFill>
                  <a:blip r:embed="rId5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8188C9-B2F0-D146-926D-948F74951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2684" y="4294652"/>
              <a:ext cx="457085" cy="35894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F0CA205-0B61-394D-80F5-5F75EA9C5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784" y="4077244"/>
              <a:ext cx="515207" cy="2048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5DA2E2-04B1-FF45-B274-D4EBA9543FB5}"/>
                    </a:ext>
                  </a:extLst>
                </p:cNvPr>
                <p:cNvSpPr txBox="1"/>
                <p:nvPr/>
              </p:nvSpPr>
              <p:spPr>
                <a:xfrm>
                  <a:off x="6140706" y="4604809"/>
                  <a:ext cx="79323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5DA2E2-04B1-FF45-B274-D4EBA9543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06" y="4604809"/>
                  <a:ext cx="793230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A2EC2F-A762-FD44-AA44-C1C072A249B5}"/>
                    </a:ext>
                  </a:extLst>
                </p:cNvPr>
                <p:cNvSpPr txBox="1"/>
                <p:nvPr/>
              </p:nvSpPr>
              <p:spPr>
                <a:xfrm>
                  <a:off x="7246819" y="3914842"/>
                  <a:ext cx="730713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A2EC2F-A762-FD44-AA44-C1C072A24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819" y="3914842"/>
                  <a:ext cx="730713" cy="532390"/>
                </a:xfrm>
                <a:prstGeom prst="rect">
                  <a:avLst/>
                </a:prstGeom>
                <a:blipFill>
                  <a:blip r:embed="rId7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BD4D55-4765-AD4A-A480-A01426BEE3DC}"/>
                </a:ext>
              </a:extLst>
            </p:cNvPr>
            <p:cNvCxnSpPr>
              <a:cxnSpLocks/>
            </p:cNvCxnSpPr>
            <p:nvPr/>
          </p:nvCxnSpPr>
          <p:spPr>
            <a:xfrm>
              <a:off x="6032941" y="2428689"/>
              <a:ext cx="618356" cy="1285531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4733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781E0AB-C177-6449-A29F-18478B74BBA4}"/>
              </a:ext>
            </a:extLst>
          </p:cNvPr>
          <p:cNvGrpSpPr/>
          <p:nvPr/>
        </p:nvGrpSpPr>
        <p:grpSpPr>
          <a:xfrm>
            <a:off x="2687782" y="1088966"/>
            <a:ext cx="6816436" cy="4680067"/>
            <a:chOff x="2510444" y="1088966"/>
            <a:chExt cx="6816436" cy="46800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AFA0DF-70BB-6F49-82BC-06095B6B776C}"/>
                </a:ext>
              </a:extLst>
            </p:cNvPr>
            <p:cNvSpPr/>
            <p:nvPr/>
          </p:nvSpPr>
          <p:spPr>
            <a:xfrm>
              <a:off x="2510444" y="3059084"/>
              <a:ext cx="6816436" cy="2709949"/>
            </a:xfrm>
            <a:prstGeom prst="rect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05B60CE-50FE-F344-A286-0FA1384C58E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535" y="1244129"/>
              <a:ext cx="2481155" cy="18288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F65F12E-1F2A-AE41-B2A8-70C8ED30B19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690" y="3059084"/>
              <a:ext cx="688622" cy="211143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49D5C8-6CDE-5D4E-A870-919E1B300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1690" y="1230284"/>
              <a:ext cx="2481155" cy="182880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508CB2-3BB3-2145-82BC-0BE563E249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1129" y="1733204"/>
              <a:ext cx="274320" cy="274320"/>
              <a:chOff x="4365444" y="961496"/>
              <a:chExt cx="640080" cy="64008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2B3A730-191B-E340-968B-6F41FBF0B365}"/>
                  </a:ext>
                </a:extLst>
              </p:cNvPr>
              <p:cNvSpPr/>
              <p:nvPr/>
            </p:nvSpPr>
            <p:spPr>
              <a:xfrm>
                <a:off x="4365444" y="961496"/>
                <a:ext cx="640080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EF51479-C944-3C4C-9BFE-B4BBECDDB9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8324" y="1144376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F969B9-0092-D841-9F65-9EDA3355CA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3611" y="1929147"/>
              <a:ext cx="274320" cy="274320"/>
              <a:chOff x="4365444" y="961496"/>
              <a:chExt cx="640080" cy="64008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AFD6EB7-93C8-0B40-BF18-9A6B3579BC0B}"/>
                  </a:ext>
                </a:extLst>
              </p:cNvPr>
              <p:cNvSpPr/>
              <p:nvPr/>
            </p:nvSpPr>
            <p:spPr>
              <a:xfrm>
                <a:off x="4365444" y="961496"/>
                <a:ext cx="640080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497193-0457-7E4E-A3F0-DBAEE9182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8324" y="1144376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9C9516-BA27-EE48-9DCE-F742F1F37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6858" y="4268288"/>
              <a:ext cx="274320" cy="274320"/>
              <a:chOff x="4365444" y="961496"/>
              <a:chExt cx="640080" cy="640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6AF3B67-D7E3-6C43-85A2-45E041C8E42F}"/>
                  </a:ext>
                </a:extLst>
              </p:cNvPr>
              <p:cNvSpPr/>
              <p:nvPr/>
            </p:nvSpPr>
            <p:spPr>
              <a:xfrm>
                <a:off x="4365444" y="961496"/>
                <a:ext cx="640080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42CCC77-B280-9645-8D3C-BC672F1C50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8324" y="1144376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A4A067-7569-5545-838D-10BA4E20D7BB}"/>
                </a:ext>
              </a:extLst>
            </p:cNvPr>
            <p:cNvCxnSpPr/>
            <p:nvPr/>
          </p:nvCxnSpPr>
          <p:spPr>
            <a:xfrm>
              <a:off x="5751690" y="1088966"/>
              <a:ext cx="0" cy="329184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9B36924-A45F-0E49-8B88-6AC021B26EB3}"/>
                </a:ext>
              </a:extLst>
            </p:cNvPr>
            <p:cNvSpPr/>
            <p:nvPr/>
          </p:nvSpPr>
          <p:spPr>
            <a:xfrm>
              <a:off x="4804390" y="2186842"/>
              <a:ext cx="1894601" cy="1677984"/>
            </a:xfrm>
            <a:prstGeom prst="arc">
              <a:avLst>
                <a:gd name="adj1" fmla="val 12657606"/>
                <a:gd name="adj2" fmla="val 1957789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2B2E7FF-0F6A-3145-8978-A364FCBB6A58}"/>
                </a:ext>
              </a:extLst>
            </p:cNvPr>
            <p:cNvSpPr/>
            <p:nvPr/>
          </p:nvSpPr>
          <p:spPr>
            <a:xfrm>
              <a:off x="4782246" y="2203467"/>
              <a:ext cx="1894601" cy="1677984"/>
            </a:xfrm>
            <a:prstGeom prst="arc">
              <a:avLst>
                <a:gd name="adj1" fmla="val 4082714"/>
                <a:gd name="adj2" fmla="val 52451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E6D572-2442-884C-82A4-3DE1CFFDD64E}"/>
                    </a:ext>
                  </a:extLst>
                </p:cNvPr>
                <p:cNvSpPr txBox="1"/>
                <p:nvPr/>
              </p:nvSpPr>
              <p:spPr>
                <a:xfrm>
                  <a:off x="4840780" y="1727342"/>
                  <a:ext cx="614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E6D572-2442-884C-82A4-3DE1CFFDD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780" y="1727342"/>
                  <a:ext cx="61465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2453FCE-F8F4-E545-8D57-853B0C7C84BC}"/>
                    </a:ext>
                  </a:extLst>
                </p:cNvPr>
                <p:cNvSpPr txBox="1"/>
                <p:nvPr/>
              </p:nvSpPr>
              <p:spPr>
                <a:xfrm>
                  <a:off x="5863887" y="1696020"/>
                  <a:ext cx="720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2453FCE-F8F4-E545-8D57-853B0C7C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887" y="1696020"/>
                  <a:ext cx="720262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38F9D7-F96A-4C4C-BFFA-C711809B26F9}"/>
                    </a:ext>
                  </a:extLst>
                </p:cNvPr>
                <p:cNvSpPr txBox="1"/>
                <p:nvPr/>
              </p:nvSpPr>
              <p:spPr>
                <a:xfrm>
                  <a:off x="5608401" y="3796635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38F9D7-F96A-4C4C-BFFA-C711809B2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8401" y="3796635"/>
                  <a:ext cx="62292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68FB276-5816-454D-BBAC-5F5BCF22CC33}"/>
                    </a:ext>
                  </a:extLst>
                </p:cNvPr>
                <p:cNvSpPr txBox="1"/>
                <p:nvPr/>
              </p:nvSpPr>
              <p:spPr>
                <a:xfrm>
                  <a:off x="3915624" y="1288361"/>
                  <a:ext cx="7710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68FB276-5816-454D-BBAC-5F5BCF22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624" y="1288361"/>
                  <a:ext cx="77104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CF83B0-2BDA-914A-8A94-7408853038E3}"/>
                    </a:ext>
                  </a:extLst>
                </p:cNvPr>
                <p:cNvSpPr txBox="1"/>
                <p:nvPr/>
              </p:nvSpPr>
              <p:spPr>
                <a:xfrm>
                  <a:off x="6619351" y="1389646"/>
                  <a:ext cx="8184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CF83B0-2BDA-914A-8A94-740885303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351" y="1389646"/>
                  <a:ext cx="818494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5C584D8-9A5A-0D45-9A57-AF23DD94201A}"/>
                    </a:ext>
                  </a:extLst>
                </p:cNvPr>
                <p:cNvSpPr txBox="1"/>
                <p:nvPr/>
              </p:nvSpPr>
              <p:spPr>
                <a:xfrm>
                  <a:off x="6280943" y="4202621"/>
                  <a:ext cx="79323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5C584D8-9A5A-0D45-9A57-AF23DD942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943" y="4202621"/>
                  <a:ext cx="793230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872D50D-330E-CC42-B1A3-118545251026}"/>
                    </a:ext>
                  </a:extLst>
                </p:cNvPr>
                <p:cNvSpPr txBox="1"/>
                <p:nvPr/>
              </p:nvSpPr>
              <p:spPr>
                <a:xfrm>
                  <a:off x="3278806" y="2458283"/>
                  <a:ext cx="632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872D50D-330E-CC42-B1A3-118545251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806" y="2458283"/>
                  <a:ext cx="632096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CDF400-ECE7-D34A-BB66-C50576CA1C87}"/>
                    </a:ext>
                  </a:extLst>
                </p:cNvPr>
                <p:cNvSpPr txBox="1"/>
                <p:nvPr/>
              </p:nvSpPr>
              <p:spPr>
                <a:xfrm>
                  <a:off x="3270535" y="3273415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CDF400-ECE7-D34A-BB66-C50576CA1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35" y="3273415"/>
                  <a:ext cx="64036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A406CAE-56AB-D541-BAE2-4EBAE6715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0005" y="1864332"/>
              <a:ext cx="369247" cy="421764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154764-EB25-3140-A001-3A12173BE881}"/>
                    </a:ext>
                  </a:extLst>
                </p:cNvPr>
                <p:cNvSpPr txBox="1"/>
                <p:nvPr/>
              </p:nvSpPr>
              <p:spPr>
                <a:xfrm>
                  <a:off x="3170895" y="1889997"/>
                  <a:ext cx="7857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154764-EB25-3140-A001-3A12173BE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895" y="1889997"/>
                  <a:ext cx="785793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7ABBEF-988B-334C-B39A-40F725BA2F95}"/>
                    </a:ext>
                  </a:extLst>
                </p:cNvPr>
                <p:cNvSpPr txBox="1"/>
                <p:nvPr/>
              </p:nvSpPr>
              <p:spPr>
                <a:xfrm>
                  <a:off x="7327294" y="2247781"/>
                  <a:ext cx="8332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7ABBEF-988B-334C-B39A-40F725BA2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294" y="2247781"/>
                  <a:ext cx="83324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831522-D907-6A4C-BA63-DB73F5A682DB}"/>
                    </a:ext>
                  </a:extLst>
                </p:cNvPr>
                <p:cNvSpPr txBox="1"/>
                <p:nvPr/>
              </p:nvSpPr>
              <p:spPr>
                <a:xfrm>
                  <a:off x="5311610" y="4417037"/>
                  <a:ext cx="8079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831522-D907-6A4C-BA63-DB73F5A68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610" y="4417037"/>
                  <a:ext cx="807978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CED320-EA35-5B45-A81F-6527396E7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0068" y="4443557"/>
              <a:ext cx="349383" cy="12586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60E31C-3637-0542-9ADF-1077A849A83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771" y="2065940"/>
              <a:ext cx="283191" cy="36368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818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E2A5DD7-F802-EB49-9445-4A21E3A1FF7E}"/>
              </a:ext>
            </a:extLst>
          </p:cNvPr>
          <p:cNvGrpSpPr/>
          <p:nvPr/>
        </p:nvGrpSpPr>
        <p:grpSpPr>
          <a:xfrm>
            <a:off x="2687782" y="1088966"/>
            <a:ext cx="6816436" cy="4680067"/>
            <a:chOff x="2687782" y="1088966"/>
            <a:chExt cx="6816436" cy="46800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AFA0DF-70BB-6F49-82BC-06095B6B776C}"/>
                </a:ext>
              </a:extLst>
            </p:cNvPr>
            <p:cNvSpPr/>
            <p:nvPr/>
          </p:nvSpPr>
          <p:spPr>
            <a:xfrm>
              <a:off x="2687782" y="3059084"/>
              <a:ext cx="6816436" cy="2709949"/>
            </a:xfrm>
            <a:prstGeom prst="rect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05B60CE-50FE-F344-A286-0FA1384C58E4}"/>
                </a:ext>
              </a:extLst>
            </p:cNvPr>
            <p:cNvCxnSpPr>
              <a:cxnSpLocks/>
            </p:cNvCxnSpPr>
            <p:nvPr/>
          </p:nvCxnSpPr>
          <p:spPr>
            <a:xfrm>
              <a:off x="3447873" y="1244129"/>
              <a:ext cx="2481155" cy="18288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F65F12E-1F2A-AE41-B2A8-70C8ED30B190}"/>
                </a:ext>
              </a:extLst>
            </p:cNvPr>
            <p:cNvCxnSpPr>
              <a:cxnSpLocks/>
            </p:cNvCxnSpPr>
            <p:nvPr/>
          </p:nvCxnSpPr>
          <p:spPr>
            <a:xfrm>
              <a:off x="5929028" y="3059084"/>
              <a:ext cx="688622" cy="211143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49D5C8-6CDE-5D4E-A870-919E1B300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028" y="1230284"/>
              <a:ext cx="2481155" cy="182880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508CB2-3BB3-2145-82BC-0BE563E249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467" y="1733204"/>
              <a:ext cx="274320" cy="274320"/>
              <a:chOff x="4365444" y="961496"/>
              <a:chExt cx="640080" cy="64008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2B3A730-191B-E340-968B-6F41FBF0B365}"/>
                  </a:ext>
                </a:extLst>
              </p:cNvPr>
              <p:cNvSpPr/>
              <p:nvPr/>
            </p:nvSpPr>
            <p:spPr>
              <a:xfrm>
                <a:off x="4365444" y="961496"/>
                <a:ext cx="640080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EF51479-C944-3C4C-9BFE-B4BBECDDB9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8324" y="1144376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9C9516-BA27-EE48-9DCE-F742F1F37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4196" y="4268288"/>
              <a:ext cx="274320" cy="274320"/>
              <a:chOff x="4365444" y="961496"/>
              <a:chExt cx="640080" cy="640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6AF3B67-D7E3-6C43-85A2-45E041C8E42F}"/>
                  </a:ext>
                </a:extLst>
              </p:cNvPr>
              <p:cNvSpPr/>
              <p:nvPr/>
            </p:nvSpPr>
            <p:spPr>
              <a:xfrm>
                <a:off x="4365444" y="961496"/>
                <a:ext cx="640080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42CCC77-B280-9645-8D3C-BC672F1C50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8324" y="1144376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A4A067-7569-5545-838D-10BA4E20D7BB}"/>
                </a:ext>
              </a:extLst>
            </p:cNvPr>
            <p:cNvCxnSpPr/>
            <p:nvPr/>
          </p:nvCxnSpPr>
          <p:spPr>
            <a:xfrm>
              <a:off x="5929028" y="1088966"/>
              <a:ext cx="0" cy="329184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9B36924-A45F-0E49-8B88-6AC021B26EB3}"/>
                </a:ext>
              </a:extLst>
            </p:cNvPr>
            <p:cNvSpPr/>
            <p:nvPr/>
          </p:nvSpPr>
          <p:spPr>
            <a:xfrm>
              <a:off x="4981728" y="2186842"/>
              <a:ext cx="1894601" cy="1677984"/>
            </a:xfrm>
            <a:prstGeom prst="arc">
              <a:avLst>
                <a:gd name="adj1" fmla="val 12657606"/>
                <a:gd name="adj2" fmla="val 1957789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2B2E7FF-0F6A-3145-8978-A364FCBB6A58}"/>
                </a:ext>
              </a:extLst>
            </p:cNvPr>
            <p:cNvSpPr/>
            <p:nvPr/>
          </p:nvSpPr>
          <p:spPr>
            <a:xfrm>
              <a:off x="4959584" y="2203467"/>
              <a:ext cx="1894601" cy="1677984"/>
            </a:xfrm>
            <a:prstGeom prst="arc">
              <a:avLst>
                <a:gd name="adj1" fmla="val 4082714"/>
                <a:gd name="adj2" fmla="val 52451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E6D572-2442-884C-82A4-3DE1CFFDD64E}"/>
                    </a:ext>
                  </a:extLst>
                </p:cNvPr>
                <p:cNvSpPr txBox="1"/>
                <p:nvPr/>
              </p:nvSpPr>
              <p:spPr>
                <a:xfrm>
                  <a:off x="5018118" y="1727342"/>
                  <a:ext cx="614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E6D572-2442-884C-82A4-3DE1CFFDD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118" y="1727342"/>
                  <a:ext cx="61465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2453FCE-F8F4-E545-8D57-853B0C7C84BC}"/>
                    </a:ext>
                  </a:extLst>
                </p:cNvPr>
                <p:cNvSpPr txBox="1"/>
                <p:nvPr/>
              </p:nvSpPr>
              <p:spPr>
                <a:xfrm>
                  <a:off x="6041225" y="1696020"/>
                  <a:ext cx="720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2453FCE-F8F4-E545-8D57-853B0C7C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225" y="1696020"/>
                  <a:ext cx="720262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38F9D7-F96A-4C4C-BFFA-C711809B26F9}"/>
                    </a:ext>
                  </a:extLst>
                </p:cNvPr>
                <p:cNvSpPr txBox="1"/>
                <p:nvPr/>
              </p:nvSpPr>
              <p:spPr>
                <a:xfrm>
                  <a:off x="5785739" y="3796635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38F9D7-F96A-4C4C-BFFA-C711809B2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739" y="3796635"/>
                  <a:ext cx="62292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68FB276-5816-454D-BBAC-5F5BCF22CC33}"/>
                    </a:ext>
                  </a:extLst>
                </p:cNvPr>
                <p:cNvSpPr txBox="1"/>
                <p:nvPr/>
              </p:nvSpPr>
              <p:spPr>
                <a:xfrm>
                  <a:off x="4092962" y="1288361"/>
                  <a:ext cx="708527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68FB276-5816-454D-BBAC-5F5BCF22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962" y="1288361"/>
                  <a:ext cx="708527" cy="532390"/>
                </a:xfrm>
                <a:prstGeom prst="rect">
                  <a:avLst/>
                </a:prstGeom>
                <a:blipFill>
                  <a:blip r:embed="rId5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CF83B0-2BDA-914A-8A94-7408853038E3}"/>
                    </a:ext>
                  </a:extLst>
                </p:cNvPr>
                <p:cNvSpPr txBox="1"/>
                <p:nvPr/>
              </p:nvSpPr>
              <p:spPr>
                <a:xfrm>
                  <a:off x="7461660" y="2107482"/>
                  <a:ext cx="755976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CF83B0-2BDA-914A-8A94-740885303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660" y="2107482"/>
                  <a:ext cx="755976" cy="532390"/>
                </a:xfrm>
                <a:prstGeom prst="rect">
                  <a:avLst/>
                </a:prstGeom>
                <a:blipFill>
                  <a:blip r:embed="rId6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5C584D8-9A5A-0D45-9A57-AF23DD94201A}"/>
                    </a:ext>
                  </a:extLst>
                </p:cNvPr>
                <p:cNvSpPr txBox="1"/>
                <p:nvPr/>
              </p:nvSpPr>
              <p:spPr>
                <a:xfrm>
                  <a:off x="6856013" y="4085055"/>
                  <a:ext cx="730713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5C584D8-9A5A-0D45-9A57-AF23DD942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6013" y="4085055"/>
                  <a:ext cx="730713" cy="532390"/>
                </a:xfrm>
                <a:prstGeom prst="rect">
                  <a:avLst/>
                </a:prstGeom>
                <a:blipFill>
                  <a:blip r:embed="rId7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872D50D-330E-CC42-B1A3-118545251026}"/>
                    </a:ext>
                  </a:extLst>
                </p:cNvPr>
                <p:cNvSpPr txBox="1"/>
                <p:nvPr/>
              </p:nvSpPr>
              <p:spPr>
                <a:xfrm>
                  <a:off x="3456144" y="2574658"/>
                  <a:ext cx="632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872D50D-330E-CC42-B1A3-118545251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144" y="2574658"/>
                  <a:ext cx="632096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CDF400-ECE7-D34A-BB66-C50576CA1C87}"/>
                    </a:ext>
                  </a:extLst>
                </p:cNvPr>
                <p:cNvSpPr txBox="1"/>
                <p:nvPr/>
              </p:nvSpPr>
              <p:spPr>
                <a:xfrm>
                  <a:off x="3447873" y="2990786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CDF400-ECE7-D34A-BB66-C50576CA1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873" y="2990786"/>
                  <a:ext cx="640367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A406CAE-56AB-D541-BAE2-4EBAE6715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7343" y="1864332"/>
              <a:ext cx="369247" cy="421764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154764-EB25-3140-A001-3A12173BE881}"/>
                    </a:ext>
                  </a:extLst>
                </p:cNvPr>
                <p:cNvSpPr txBox="1"/>
                <p:nvPr/>
              </p:nvSpPr>
              <p:spPr>
                <a:xfrm>
                  <a:off x="3348233" y="1889997"/>
                  <a:ext cx="723275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154764-EB25-3140-A001-3A12173BE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233" y="1889997"/>
                  <a:ext cx="723275" cy="532390"/>
                </a:xfrm>
                <a:prstGeom prst="rect">
                  <a:avLst/>
                </a:prstGeom>
                <a:blipFill>
                  <a:blip r:embed="rId10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7ABBEF-988B-334C-B39A-40F725BA2F95}"/>
                    </a:ext>
                  </a:extLst>
                </p:cNvPr>
                <p:cNvSpPr txBox="1"/>
                <p:nvPr/>
              </p:nvSpPr>
              <p:spPr>
                <a:xfrm>
                  <a:off x="6840792" y="1386054"/>
                  <a:ext cx="770724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7ABBEF-988B-334C-B39A-40F725BA2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792" y="1386054"/>
                  <a:ext cx="770724" cy="532390"/>
                </a:xfrm>
                <a:prstGeom prst="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831522-D907-6A4C-BA63-DB73F5A682DB}"/>
                    </a:ext>
                  </a:extLst>
                </p:cNvPr>
                <p:cNvSpPr txBox="1"/>
                <p:nvPr/>
              </p:nvSpPr>
              <p:spPr>
                <a:xfrm>
                  <a:off x="5488948" y="4417037"/>
                  <a:ext cx="745460" cy="532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831522-D907-6A4C-BA63-DB73F5A68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948" y="4417037"/>
                  <a:ext cx="745460" cy="532390"/>
                </a:xfrm>
                <a:prstGeom prst="rect">
                  <a:avLst/>
                </a:prstGeom>
                <a:blipFill>
                  <a:blip r:embed="rId12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CED320-EA35-5B45-A81F-6527396E7A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715" y="4218952"/>
              <a:ext cx="572590" cy="17527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60E31C-3637-0542-9ADF-1077A849A83A}"/>
                </a:ext>
              </a:extLst>
            </p:cNvPr>
            <p:cNvCxnSpPr>
              <a:cxnSpLocks/>
            </p:cNvCxnSpPr>
            <p:nvPr/>
          </p:nvCxnSpPr>
          <p:spPr>
            <a:xfrm>
              <a:off x="7288109" y="2065940"/>
              <a:ext cx="283191" cy="36368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C99CEB-300E-AF42-B247-1E2E1BB67319}"/>
                </a:ext>
              </a:extLst>
            </p:cNvPr>
            <p:cNvGrpSpPr>
              <a:grpSpLocks noChangeAspect="1"/>
            </p:cNvGrpSpPr>
            <p:nvPr/>
          </p:nvGrpSpPr>
          <p:grpSpPr>
            <a:xfrm rot="849513">
              <a:off x="7143905" y="1927710"/>
              <a:ext cx="274320" cy="274320"/>
              <a:chOff x="10501718" y="1247480"/>
              <a:chExt cx="914400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AFD6EB7-93C8-0B40-BF18-9A6B3579BC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01718" y="1247480"/>
                <a:ext cx="914400" cy="91440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163BF15-BB63-3B4D-AD8C-B35333483ADC}"/>
                  </a:ext>
                </a:extLst>
              </p:cNvPr>
              <p:cNvCxnSpPr>
                <a:stCxn id="13" idx="2"/>
                <a:endCxn id="13" idx="6"/>
              </p:cNvCxnSpPr>
              <p:nvPr/>
            </p:nvCxnSpPr>
            <p:spPr>
              <a:xfrm>
                <a:off x="10501718" y="1704680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7EB4A0-2956-DA42-BE78-59E88780A56F}"/>
                  </a:ext>
                </a:extLst>
              </p:cNvPr>
              <p:cNvCxnSpPr>
                <a:stCxn id="13" idx="0"/>
                <a:endCxn id="13" idx="4"/>
              </p:cNvCxnSpPr>
              <p:nvPr/>
            </p:nvCxnSpPr>
            <p:spPr>
              <a:xfrm>
                <a:off x="10958918" y="1247480"/>
                <a:ext cx="0" cy="914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2889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CC5AA3F-C26B-3A42-B715-61E8FC013410}"/>
              </a:ext>
            </a:extLst>
          </p:cNvPr>
          <p:cNvGrpSpPr/>
          <p:nvPr/>
        </p:nvGrpSpPr>
        <p:grpSpPr>
          <a:xfrm>
            <a:off x="1657003" y="0"/>
            <a:ext cx="9144000" cy="6858000"/>
            <a:chOff x="1524000" y="0"/>
            <a:chExt cx="9144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CCA015-1F34-104B-B7CA-85CEAA85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7D096-BA5C-5E44-A6ED-F753D5DA2D5F}"/>
                </a:ext>
              </a:extLst>
            </p:cNvPr>
            <p:cNvSpPr txBox="1"/>
            <p:nvPr/>
          </p:nvSpPr>
          <p:spPr>
            <a:xfrm rot="16200000">
              <a:off x="265141" y="3198167"/>
              <a:ext cx="3241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Reflection Coefficients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6065D0C-4426-FC45-B2E1-BB8ACF346B10}"/>
                </a:ext>
              </a:extLst>
            </p:cNvPr>
            <p:cNvCxnSpPr/>
            <p:nvPr/>
          </p:nvCxnSpPr>
          <p:spPr>
            <a:xfrm>
              <a:off x="6650181" y="2958061"/>
              <a:ext cx="432262" cy="282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A5A44F-0CE2-034D-ACEC-92F53DD26603}"/>
                    </a:ext>
                  </a:extLst>
                </p:cNvPr>
                <p:cNvSpPr txBox="1"/>
                <p:nvPr/>
              </p:nvSpPr>
              <p:spPr>
                <a:xfrm>
                  <a:off x="4565407" y="2449096"/>
                  <a:ext cx="251703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Brewster’s Angle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A5A44F-0CE2-034D-ACEC-92F53DD26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407" y="2449096"/>
                  <a:ext cx="251703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4020" t="-4478" r="-2513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0497F8-9AF5-6E48-8034-46FEECE55598}"/>
                </a:ext>
              </a:extLst>
            </p:cNvPr>
            <p:cNvSpPr txBox="1"/>
            <p:nvPr/>
          </p:nvSpPr>
          <p:spPr>
            <a:xfrm>
              <a:off x="5235645" y="6198753"/>
              <a:ext cx="239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Incidence Angle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CBCD40-957E-FB42-8853-027B100F06CC}"/>
                    </a:ext>
                  </a:extLst>
                </p:cNvPr>
                <p:cNvSpPr txBox="1"/>
                <p:nvPr/>
              </p:nvSpPr>
              <p:spPr>
                <a:xfrm>
                  <a:off x="8235789" y="4290450"/>
                  <a:ext cx="5491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CBCD40-957E-FB42-8853-027B100F0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789" y="4290450"/>
                  <a:ext cx="54913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6818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B0934A-8B06-324E-8B9B-1E3B58E3E2F8}"/>
                    </a:ext>
                  </a:extLst>
                </p:cNvPr>
                <p:cNvSpPr txBox="1"/>
                <p:nvPr/>
              </p:nvSpPr>
              <p:spPr>
                <a:xfrm>
                  <a:off x="8247497" y="1686661"/>
                  <a:ext cx="549139" cy="532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B0934A-8B06-324E-8B9B-1E3B58E3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497" y="1686661"/>
                  <a:ext cx="549139" cy="532390"/>
                </a:xfrm>
                <a:prstGeom prst="rect">
                  <a:avLst/>
                </a:prstGeom>
                <a:blipFill>
                  <a:blip r:embed="rId5"/>
                  <a:stretch>
                    <a:fillRect l="-2273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4029724-82EF-E343-BC03-EDB358FD2AAF}"/>
                    </a:ext>
                  </a:extLst>
                </p:cNvPr>
                <p:cNvSpPr txBox="1"/>
                <p:nvPr/>
              </p:nvSpPr>
              <p:spPr>
                <a:xfrm>
                  <a:off x="2558576" y="962938"/>
                  <a:ext cx="20068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air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=1.0,</m:t>
                        </m:r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4029724-82EF-E343-BC03-EDB358FD2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576" y="962938"/>
                  <a:ext cx="2006831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241FA3-F1AE-A44A-9829-AD1572053C0C}"/>
                    </a:ext>
                  </a:extLst>
                </p:cNvPr>
                <p:cNvSpPr txBox="1"/>
                <p:nvPr/>
              </p:nvSpPr>
              <p:spPr>
                <a:xfrm>
                  <a:off x="4149770" y="944516"/>
                  <a:ext cx="2517036" cy="563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glass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=1.55</m:t>
                        </m:r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241FA3-F1AE-A44A-9829-AD157205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9770" y="944516"/>
                  <a:ext cx="2517036" cy="563872"/>
                </a:xfrm>
                <a:prstGeom prst="rect">
                  <a:avLst/>
                </a:prstGeom>
                <a:blipFill>
                  <a:blip r:embed="rId7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5988C5-9D5D-E040-A375-CF546A11C93F}"/>
                    </a:ext>
                  </a:extLst>
                </p:cNvPr>
                <p:cNvSpPr txBox="1"/>
                <p:nvPr/>
              </p:nvSpPr>
              <p:spPr>
                <a:xfrm>
                  <a:off x="2711601" y="553340"/>
                  <a:ext cx="20068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Incident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air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into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glass</m:t>
                        </m:r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5988C5-9D5D-E040-A375-CF546A11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601" y="553340"/>
                  <a:ext cx="2006831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2516" r="-11446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5629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82EE759-B3A2-1C4F-8DF0-80CDA8B678A0}"/>
              </a:ext>
            </a:extLst>
          </p:cNvPr>
          <p:cNvGrpSpPr/>
          <p:nvPr/>
        </p:nvGrpSpPr>
        <p:grpSpPr>
          <a:xfrm>
            <a:off x="1972886" y="-135649"/>
            <a:ext cx="9144000" cy="7109367"/>
            <a:chOff x="1657003" y="-251367"/>
            <a:chExt cx="9144000" cy="71093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CCA015-1F34-104B-B7CA-85CEAA85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657003" y="0"/>
              <a:ext cx="9144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7D096-BA5C-5E44-A6ED-F753D5DA2D5F}"/>
                </a:ext>
              </a:extLst>
            </p:cNvPr>
            <p:cNvSpPr txBox="1"/>
            <p:nvPr/>
          </p:nvSpPr>
          <p:spPr>
            <a:xfrm rot="16200000">
              <a:off x="398144" y="3198167"/>
              <a:ext cx="3241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Reflection Coefficients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6065D0C-4426-FC45-B2E1-BB8ACF346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3568" y="3362125"/>
              <a:ext cx="625080" cy="653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A5A44F-0CE2-034D-ACEC-92F53DD26603}"/>
                    </a:ext>
                  </a:extLst>
                </p:cNvPr>
                <p:cNvSpPr txBox="1"/>
                <p:nvPr/>
              </p:nvSpPr>
              <p:spPr>
                <a:xfrm>
                  <a:off x="2886982" y="4150949"/>
                  <a:ext cx="251703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Brewster’s Angle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A5A44F-0CE2-034D-ACEC-92F53DD26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982" y="4150949"/>
                  <a:ext cx="251703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4020" t="-6061" r="-3015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0497F8-9AF5-6E48-8034-46FEECE55598}"/>
                </a:ext>
              </a:extLst>
            </p:cNvPr>
            <p:cNvSpPr txBox="1"/>
            <p:nvPr/>
          </p:nvSpPr>
          <p:spPr>
            <a:xfrm>
              <a:off x="5368648" y="6198753"/>
              <a:ext cx="239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Incidence Angle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CBCD40-957E-FB42-8853-027B100F06CC}"/>
                    </a:ext>
                  </a:extLst>
                </p:cNvPr>
                <p:cNvSpPr txBox="1"/>
                <p:nvPr/>
              </p:nvSpPr>
              <p:spPr>
                <a:xfrm>
                  <a:off x="5821430" y="1348245"/>
                  <a:ext cx="5491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CBCD40-957E-FB42-8853-027B100F0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430" y="1348245"/>
                  <a:ext cx="54913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6818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B0934A-8B06-324E-8B9B-1E3B58E3E2F8}"/>
                    </a:ext>
                  </a:extLst>
                </p:cNvPr>
                <p:cNvSpPr txBox="1"/>
                <p:nvPr/>
              </p:nvSpPr>
              <p:spPr>
                <a:xfrm>
                  <a:off x="6041227" y="4449556"/>
                  <a:ext cx="549139" cy="532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B0934A-8B06-324E-8B9B-1E3B58E3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227" y="4449556"/>
                  <a:ext cx="549139" cy="532390"/>
                </a:xfrm>
                <a:prstGeom prst="rect">
                  <a:avLst/>
                </a:prstGeom>
                <a:blipFill>
                  <a:blip r:embed="rId5"/>
                  <a:stretch>
                    <a:fillRect l="-2273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5988C5-9D5D-E040-A375-CF546A11C93F}"/>
                    </a:ext>
                  </a:extLst>
                </p:cNvPr>
                <p:cNvSpPr txBox="1"/>
                <p:nvPr/>
              </p:nvSpPr>
              <p:spPr>
                <a:xfrm>
                  <a:off x="1788107" y="-251367"/>
                  <a:ext cx="8368390" cy="563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Incident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glass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into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air</m:t>
                      </m:r>
                    </m:oMath>
                  </a14:m>
                  <a:r>
                    <a:rPr lang="en-US" sz="2800" dirty="0">
                      <a:latin typeface="Book Antiqua" panose="0204060205030503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=1.0,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glass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=1.55</m:t>
                      </m:r>
                    </m:oMath>
                  </a14:m>
                  <a:endParaRPr lang="en-US" sz="28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5988C5-9D5D-E040-A375-CF546A11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107" y="-251367"/>
                  <a:ext cx="8368390" cy="563872"/>
                </a:xfrm>
                <a:prstGeom prst="rect">
                  <a:avLst/>
                </a:prstGeom>
                <a:blipFill>
                  <a:blip r:embed="rId6"/>
                  <a:stretch>
                    <a:fillRect l="-45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76D0F53-F181-5C41-849B-E9632DDF7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151" y="2669915"/>
              <a:ext cx="753216" cy="616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7CE3ED8-C25B-884A-868D-D232911F16A9}"/>
                    </a:ext>
                  </a:extLst>
                </p:cNvPr>
                <p:cNvSpPr txBox="1"/>
                <p:nvPr/>
              </p:nvSpPr>
              <p:spPr>
                <a:xfrm>
                  <a:off x="6590366" y="2168583"/>
                  <a:ext cx="2089033" cy="838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Book Antiqua" panose="02040602050305030304" pitchFamily="18" charset="0"/>
                    </a:rPr>
                    <a:t>Critical Angle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1)</m:t>
                        </m:r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7CE3ED8-C25B-884A-868D-D232911F1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366" y="2168583"/>
                  <a:ext cx="2089033" cy="838948"/>
                </a:xfrm>
                <a:prstGeom prst="rect">
                  <a:avLst/>
                </a:prstGeom>
                <a:blipFill>
                  <a:blip r:embed="rId7"/>
                  <a:stretch>
                    <a:fillRect l="-4217" t="-6061" r="-3614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1311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5170F3E-BDBA-DA40-9D9E-DB094D37EE32}"/>
              </a:ext>
            </a:extLst>
          </p:cNvPr>
          <p:cNvGrpSpPr/>
          <p:nvPr/>
        </p:nvGrpSpPr>
        <p:grpSpPr>
          <a:xfrm>
            <a:off x="1733199" y="1528410"/>
            <a:ext cx="9058222" cy="4162535"/>
            <a:chOff x="486290" y="1478533"/>
            <a:chExt cx="9058222" cy="416253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3779AB-60EB-EA4E-8FC8-AB70D3D2D25B}"/>
                </a:ext>
              </a:extLst>
            </p:cNvPr>
            <p:cNvSpPr/>
            <p:nvPr/>
          </p:nvSpPr>
          <p:spPr>
            <a:xfrm rot="3045877" flipH="1">
              <a:off x="4408555" y="2291533"/>
              <a:ext cx="1010420" cy="18133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8203AB3-4B5D-9F4E-8BEF-0689EEBA2ED9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H="1">
              <a:off x="4503623" y="2085431"/>
              <a:ext cx="788753" cy="594360"/>
            </a:xfrm>
            <a:prstGeom prst="line">
              <a:avLst/>
            </a:prstGeom>
            <a:ln w="19050">
              <a:solidFill>
                <a:srgbClr val="00206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1B25205-A8D5-A542-A770-44EFBB948AE3}"/>
                </a:ext>
              </a:extLst>
            </p:cNvPr>
            <p:cNvSpPr>
              <a:spLocks/>
            </p:cNvSpPr>
            <p:nvPr/>
          </p:nvSpPr>
          <p:spPr>
            <a:xfrm rot="19879938">
              <a:off x="3597838" y="4700687"/>
              <a:ext cx="1554480" cy="1828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65442E4-BE83-774B-ACA9-C9316FA55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639" y="3126018"/>
              <a:ext cx="1660633" cy="457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A53A42-33B3-974E-9045-AA1A0F56C710}"/>
                </a:ext>
              </a:extLst>
            </p:cNvPr>
            <p:cNvSpPr/>
            <p:nvPr/>
          </p:nvSpPr>
          <p:spPr>
            <a:xfrm rot="18554123">
              <a:off x="2055052" y="2441213"/>
              <a:ext cx="1010420" cy="18133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C57813C-8167-5A43-9B35-F3C400F7A8B0}"/>
                </a:ext>
              </a:extLst>
            </p:cNvPr>
            <p:cNvCxnSpPr/>
            <p:nvPr/>
          </p:nvCxnSpPr>
          <p:spPr>
            <a:xfrm>
              <a:off x="1362790" y="1569681"/>
              <a:ext cx="2344189" cy="1766455"/>
            </a:xfrm>
            <a:prstGeom prst="line">
              <a:avLst/>
            </a:prstGeom>
            <a:ln w="381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74C6FFB-E7D3-2D4F-82DA-A0353C44A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7234" y="1569680"/>
              <a:ext cx="2344189" cy="1766455"/>
            </a:xfrm>
            <a:prstGeom prst="line">
              <a:avLst/>
            </a:prstGeom>
            <a:ln w="38100">
              <a:solidFill>
                <a:srgbClr val="0070C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DAE686-B47D-5048-A300-533C5E45BB4B}"/>
                </a:ext>
              </a:extLst>
            </p:cNvPr>
            <p:cNvCxnSpPr>
              <a:cxnSpLocks/>
            </p:cNvCxnSpPr>
            <p:nvPr/>
          </p:nvCxnSpPr>
          <p:spPr>
            <a:xfrm>
              <a:off x="3645956" y="3299170"/>
              <a:ext cx="1203372" cy="2286983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E6605A-CA0C-694E-85BD-97DA0DC71C13}"/>
                </a:ext>
              </a:extLst>
            </p:cNvPr>
            <p:cNvCxnSpPr/>
            <p:nvPr/>
          </p:nvCxnSpPr>
          <p:spPr>
            <a:xfrm>
              <a:off x="2148521" y="1532715"/>
              <a:ext cx="2344189" cy="1766455"/>
            </a:xfrm>
            <a:prstGeom prst="line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0E34FC-16CD-B04E-8652-8281DF417834}"/>
                </a:ext>
              </a:extLst>
            </p:cNvPr>
            <p:cNvCxnSpPr/>
            <p:nvPr/>
          </p:nvCxnSpPr>
          <p:spPr>
            <a:xfrm>
              <a:off x="486290" y="1616933"/>
              <a:ext cx="2344189" cy="1766455"/>
            </a:xfrm>
            <a:prstGeom prst="line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AA6059-3CAC-1648-8F99-F46724C73C0C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2150120" y="2268361"/>
              <a:ext cx="788753" cy="594360"/>
            </a:xfrm>
            <a:prstGeom prst="line">
              <a:avLst/>
            </a:prstGeom>
            <a:ln w="190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C5D22E-FAB9-4143-981E-9FCEB9FD5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152" y="1569148"/>
              <a:ext cx="2344189" cy="1766455"/>
            </a:xfrm>
            <a:prstGeom prst="line">
              <a:avLst/>
            </a:prstGeom>
            <a:ln w="28575">
              <a:solidFill>
                <a:srgbClr val="0070C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9374A4-435A-B341-80AC-9349C356A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432" y="1569148"/>
              <a:ext cx="2344189" cy="1766455"/>
            </a:xfrm>
            <a:prstGeom prst="line">
              <a:avLst/>
            </a:prstGeom>
            <a:ln w="28575">
              <a:solidFill>
                <a:srgbClr val="0070C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7B3950-22E5-5A46-A200-56ED412BCBC6}"/>
                </a:ext>
              </a:extLst>
            </p:cNvPr>
            <p:cNvCxnSpPr>
              <a:cxnSpLocks/>
            </p:cNvCxnSpPr>
            <p:nvPr/>
          </p:nvCxnSpPr>
          <p:spPr>
            <a:xfrm>
              <a:off x="4450235" y="3299169"/>
              <a:ext cx="1203372" cy="2286983"/>
            </a:xfrm>
            <a:prstGeom prst="line">
              <a:avLst/>
            </a:prstGeom>
            <a:ln w="28575">
              <a:solidFill>
                <a:schemeClr val="accent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BD9F8B-ABEF-4543-B9A3-A08D705F66EC}"/>
                </a:ext>
              </a:extLst>
            </p:cNvPr>
            <p:cNvCxnSpPr>
              <a:cxnSpLocks/>
            </p:cNvCxnSpPr>
            <p:nvPr/>
          </p:nvCxnSpPr>
          <p:spPr>
            <a:xfrm>
              <a:off x="2784152" y="3354085"/>
              <a:ext cx="1203372" cy="2286983"/>
            </a:xfrm>
            <a:prstGeom prst="line">
              <a:avLst/>
            </a:prstGeom>
            <a:ln w="28575">
              <a:solidFill>
                <a:schemeClr val="accent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27B5AE-9595-3041-81B2-9EA44B830FF1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4045116" y="4087552"/>
              <a:ext cx="731520" cy="1390235"/>
            </a:xfrm>
            <a:prstGeom prst="line">
              <a:avLst/>
            </a:prstGeom>
            <a:ln w="25400">
              <a:solidFill>
                <a:schemeClr val="accent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D03CDB-63C2-4B41-901C-7061D416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20700" y="1478533"/>
              <a:ext cx="73754" cy="3280133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D3A097B-EACF-364F-B7C8-97C02E5E38CD}"/>
                    </a:ext>
                  </a:extLst>
                </p:cNvPr>
                <p:cNvSpPr txBox="1"/>
                <p:nvPr/>
              </p:nvSpPr>
              <p:spPr>
                <a:xfrm>
                  <a:off x="2872954" y="1827351"/>
                  <a:ext cx="614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D3A097B-EACF-364F-B7C8-97C02E5E3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2954" y="1827351"/>
                  <a:ext cx="61465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9CA665E-4DB6-AB48-BBC3-C3B380EF26D1}"/>
                    </a:ext>
                  </a:extLst>
                </p:cNvPr>
                <p:cNvSpPr txBox="1"/>
                <p:nvPr/>
              </p:nvSpPr>
              <p:spPr>
                <a:xfrm>
                  <a:off x="3760423" y="1815193"/>
                  <a:ext cx="614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9CA665E-4DB6-AB48-BBC3-C3B380EF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423" y="1815193"/>
                  <a:ext cx="614655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0ACD09-709D-B04C-885B-B6BD3D00E9A8}"/>
                    </a:ext>
                  </a:extLst>
                </p:cNvPr>
                <p:cNvSpPr txBox="1"/>
                <p:nvPr/>
              </p:nvSpPr>
              <p:spPr>
                <a:xfrm>
                  <a:off x="3607801" y="4095886"/>
                  <a:ext cx="622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0ACD09-709D-B04C-885B-B6BD3D00E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801" y="4095886"/>
                  <a:ext cx="622927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E87740D-C0CC-044D-A060-0A0D25AF720B}"/>
                </a:ext>
              </a:extLst>
            </p:cNvPr>
            <p:cNvSpPr/>
            <p:nvPr/>
          </p:nvSpPr>
          <p:spPr>
            <a:xfrm>
              <a:off x="2773690" y="2334894"/>
              <a:ext cx="1828800" cy="1828800"/>
            </a:xfrm>
            <a:prstGeom prst="arc">
              <a:avLst>
                <a:gd name="adj1" fmla="val 12916346"/>
                <a:gd name="adj2" fmla="val 19672502"/>
              </a:avLst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7D0865DD-9D6A-0D4D-947F-14C96B2CDF9A}"/>
                </a:ext>
              </a:extLst>
            </p:cNvPr>
            <p:cNvSpPr/>
            <p:nvPr/>
          </p:nvSpPr>
          <p:spPr>
            <a:xfrm>
              <a:off x="2773690" y="2322013"/>
              <a:ext cx="1828800" cy="1828800"/>
            </a:xfrm>
            <a:prstGeom prst="arc">
              <a:avLst>
                <a:gd name="adj1" fmla="val 4091822"/>
                <a:gd name="adj2" fmla="val 5710895"/>
              </a:avLst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D8C87C3-D66A-D644-9AC7-F19DFAAA98D9}"/>
                    </a:ext>
                  </a:extLst>
                </p:cNvPr>
                <p:cNvSpPr txBox="1"/>
                <p:nvPr/>
              </p:nvSpPr>
              <p:spPr>
                <a:xfrm>
                  <a:off x="1786051" y="2190765"/>
                  <a:ext cx="60920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D8C87C3-D66A-D644-9AC7-F19DFAAA9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051" y="2190765"/>
                  <a:ext cx="60920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703EFCB-12E4-3348-8C40-7C7DF9CCBC37}"/>
                    </a:ext>
                  </a:extLst>
                </p:cNvPr>
                <p:cNvSpPr txBox="1"/>
                <p:nvPr/>
              </p:nvSpPr>
              <p:spPr>
                <a:xfrm>
                  <a:off x="5029266" y="2076803"/>
                  <a:ext cx="656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703EFCB-12E4-3348-8C40-7C7DF9CCB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66" y="2076803"/>
                  <a:ext cx="65665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5556B66-1DE9-034A-828A-61215E2064C2}"/>
                    </a:ext>
                  </a:extLst>
                </p:cNvPr>
                <p:cNvSpPr txBox="1"/>
                <p:nvPr/>
              </p:nvSpPr>
              <p:spPr>
                <a:xfrm>
                  <a:off x="4483212" y="4601230"/>
                  <a:ext cx="6313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5556B66-1DE9-034A-828A-61215E206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212" y="4601230"/>
                  <a:ext cx="631391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F0C1F9-2DB9-6240-B6C7-64C53AD7115A}"/>
                </a:ext>
              </a:extLst>
            </p:cNvPr>
            <p:cNvCxnSpPr>
              <a:cxnSpLocks/>
            </p:cNvCxnSpPr>
            <p:nvPr/>
          </p:nvCxnSpPr>
          <p:spPr>
            <a:xfrm>
              <a:off x="7826979" y="2534128"/>
              <a:ext cx="1717533" cy="1233051"/>
            </a:xfrm>
            <a:prstGeom prst="line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A295B3-6052-7548-B365-D9AC001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236773" y="3317833"/>
              <a:ext cx="579008" cy="417189"/>
            </a:xfrm>
            <a:prstGeom prst="line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C309C-DA1E-7D4E-81AA-04EE6E29335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236773" y="2556765"/>
              <a:ext cx="576901" cy="765584"/>
            </a:xfrm>
            <a:prstGeom prst="line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6663FCD-315A-D147-8DF2-ECCBECD6E6DC}"/>
                </a:ext>
              </a:extLst>
            </p:cNvPr>
            <p:cNvCxnSpPr>
              <a:cxnSpLocks/>
            </p:cNvCxnSpPr>
            <p:nvPr/>
          </p:nvCxnSpPr>
          <p:spPr>
            <a:xfrm>
              <a:off x="7815781" y="3735022"/>
              <a:ext cx="1662231" cy="4743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8D511FC-DE0F-734F-B58C-E0CCC32C9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971" y="2556765"/>
              <a:ext cx="15123" cy="118448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CFE8562-BD5F-4B43-90E7-F13D8FE65EC7}"/>
                    </a:ext>
                  </a:extLst>
                </p:cNvPr>
                <p:cNvSpPr txBox="1"/>
                <p:nvPr/>
              </p:nvSpPr>
              <p:spPr>
                <a:xfrm>
                  <a:off x="7449644" y="3257278"/>
                  <a:ext cx="551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CFE8562-BD5F-4B43-90E7-F13D8FE65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644" y="3257278"/>
                  <a:ext cx="551368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6559941-8513-E94B-9A8E-953D38F3630F}"/>
                    </a:ext>
                  </a:extLst>
                </p:cNvPr>
                <p:cNvSpPr txBox="1"/>
                <p:nvPr/>
              </p:nvSpPr>
              <p:spPr>
                <a:xfrm>
                  <a:off x="7769483" y="2602975"/>
                  <a:ext cx="4630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6559941-8513-E94B-9A8E-953D38F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483" y="2602975"/>
                  <a:ext cx="463058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632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4FD2F21-37B8-6E44-9055-8442841C3FF2}"/>
                    </a:ext>
                  </a:extLst>
                </p:cNvPr>
                <p:cNvSpPr txBox="1"/>
                <p:nvPr/>
              </p:nvSpPr>
              <p:spPr>
                <a:xfrm>
                  <a:off x="8309704" y="3694149"/>
                  <a:ext cx="4630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4FD2F21-37B8-6E44-9055-8442841C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9704" y="3694149"/>
                  <a:ext cx="4630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6DF25EA-2180-4448-BB09-A27688DD7772}"/>
                    </a:ext>
                  </a:extLst>
                </p:cNvPr>
                <p:cNvSpPr txBox="1"/>
                <p:nvPr/>
              </p:nvSpPr>
              <p:spPr>
                <a:xfrm>
                  <a:off x="7190829" y="2490641"/>
                  <a:ext cx="4630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6DF25EA-2180-4448-BB09-A27688DD7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829" y="2490641"/>
                  <a:ext cx="463058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5405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1ED287C-6971-DE4D-9680-39BFFC8F0EC3}"/>
                    </a:ext>
                  </a:extLst>
                </p:cNvPr>
                <p:cNvSpPr txBox="1"/>
                <p:nvPr/>
              </p:nvSpPr>
              <p:spPr>
                <a:xfrm>
                  <a:off x="7725328" y="3029560"/>
                  <a:ext cx="4630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1ED287C-6971-DE4D-9680-39BFFC8F0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328" y="3029560"/>
                  <a:ext cx="463058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441C438-3010-1545-882F-F4E15B741BDE}"/>
                </a:ext>
              </a:extLst>
            </p:cNvPr>
            <p:cNvCxnSpPr>
              <a:cxnSpLocks/>
            </p:cNvCxnSpPr>
            <p:nvPr/>
          </p:nvCxnSpPr>
          <p:spPr>
            <a:xfrm>
              <a:off x="2780954" y="3321587"/>
              <a:ext cx="166223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F8A6017-9DD7-084B-A947-F5BECD49E5FA}"/>
                    </a:ext>
                  </a:extLst>
                </p:cNvPr>
                <p:cNvSpPr txBox="1"/>
                <p:nvPr/>
              </p:nvSpPr>
              <p:spPr>
                <a:xfrm>
                  <a:off x="3795272" y="3080434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F8A6017-9DD7-084B-A947-F5BECD49E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272" y="3080434"/>
                  <a:ext cx="49757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2C5AFA-21D7-934B-9D12-4CB94A6291B4}"/>
                    </a:ext>
                  </a:extLst>
                </p:cNvPr>
                <p:cNvSpPr txBox="1"/>
                <p:nvPr/>
              </p:nvSpPr>
              <p:spPr>
                <a:xfrm>
                  <a:off x="1240752" y="3940590"/>
                  <a:ext cx="8146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2C5AFA-21D7-934B-9D12-4CB94A629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752" y="3940590"/>
                  <a:ext cx="814662" cy="584775"/>
                </a:xfrm>
                <a:prstGeom prst="rect">
                  <a:avLst/>
                </a:prstGeom>
                <a:blipFill>
                  <a:blip r:embed="rId14"/>
                  <a:stretch>
                    <a:fillRect l="-7576" r="-7576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7DE424-43F2-1E48-ACAD-3BDF878973FB}"/>
                    </a:ext>
                  </a:extLst>
                </p:cNvPr>
                <p:cNvSpPr txBox="1"/>
                <p:nvPr/>
              </p:nvSpPr>
              <p:spPr>
                <a:xfrm>
                  <a:off x="7317997" y="3890545"/>
                  <a:ext cx="8146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7DE424-43F2-1E48-ACAD-3BDF87897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7997" y="3890545"/>
                  <a:ext cx="814662" cy="584775"/>
                </a:xfrm>
                <a:prstGeom prst="rect">
                  <a:avLst/>
                </a:prstGeom>
                <a:blipFill>
                  <a:blip r:embed="rId15"/>
                  <a:stretch>
                    <a:fillRect l="-7692" r="-7692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2359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C87C2C0-A2A7-7542-AB90-B2274285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705" y="0"/>
            <a:ext cx="11715996" cy="4588231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C0835760-0940-E043-ADA2-7B7B7EDC14FE}"/>
              </a:ext>
            </a:extLst>
          </p:cNvPr>
          <p:cNvSpPr/>
          <p:nvPr/>
        </p:nvSpPr>
        <p:spPr>
          <a:xfrm>
            <a:off x="1490751" y="1596043"/>
            <a:ext cx="8041648" cy="2094807"/>
          </a:xfrm>
          <a:prstGeom prst="parallelogram">
            <a:avLst>
              <a:gd name="adj" fmla="val 0"/>
            </a:avLst>
          </a:prstGeom>
          <a:solidFill>
            <a:srgbClr val="D0CECE">
              <a:alpha val="67059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82B5BF-3652-B344-B6E4-56C622E0B5E2}"/>
              </a:ext>
            </a:extLst>
          </p:cNvPr>
          <p:cNvCxnSpPr>
            <a:cxnSpLocks/>
          </p:cNvCxnSpPr>
          <p:nvPr/>
        </p:nvCxnSpPr>
        <p:spPr>
          <a:xfrm flipV="1">
            <a:off x="1920240" y="1793471"/>
            <a:ext cx="0" cy="8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0996FE0-6C20-5A4E-A061-17D2A11A0A5F}"/>
              </a:ext>
            </a:extLst>
          </p:cNvPr>
          <p:cNvSpPr/>
          <p:nvPr/>
        </p:nvSpPr>
        <p:spPr>
          <a:xfrm rot="19770994">
            <a:off x="-1761737" y="532713"/>
            <a:ext cx="3731291" cy="3339926"/>
          </a:xfrm>
          <a:prstGeom prst="parallelogram">
            <a:avLst>
              <a:gd name="adj" fmla="val 5912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47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mwavegrabbed">
            <a:extLst>
              <a:ext uri="{FF2B5EF4-FFF2-40B4-BE49-F238E27FC236}">
                <a16:creationId xmlns:a16="http://schemas.microsoft.com/office/drawing/2014/main" id="{5439E6EF-58A0-4644-86B3-CBFADEE9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095" y="1213658"/>
            <a:ext cx="8604908" cy="352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32A14113-E384-5D40-91C2-15370D6022CA}"/>
              </a:ext>
            </a:extLst>
          </p:cNvPr>
          <p:cNvSpPr/>
          <p:nvPr/>
        </p:nvSpPr>
        <p:spPr>
          <a:xfrm rot="20168895">
            <a:off x="622968" y="1340831"/>
            <a:ext cx="4453190" cy="3233646"/>
          </a:xfrm>
          <a:prstGeom prst="parallelogram">
            <a:avLst>
              <a:gd name="adj" fmla="val 48374"/>
            </a:avLst>
          </a:prstGeom>
          <a:solidFill>
            <a:srgbClr val="D9D9D9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0EEFF7-E766-6340-AF2C-A1901018E691}"/>
              </a:ext>
            </a:extLst>
          </p:cNvPr>
          <p:cNvCxnSpPr>
            <a:cxnSpLocks/>
          </p:cNvCxnSpPr>
          <p:nvPr/>
        </p:nvCxnSpPr>
        <p:spPr>
          <a:xfrm flipV="1">
            <a:off x="2990983" y="1353175"/>
            <a:ext cx="0" cy="3383280"/>
          </a:xfrm>
          <a:prstGeom prst="straightConnector1">
            <a:avLst/>
          </a:prstGeom>
          <a:ln w="381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7B7E03-2679-AA4A-B798-91D1D1716E79}"/>
                  </a:ext>
                </a:extLst>
              </p:cNvPr>
              <p:cNvSpPr txBox="1"/>
              <p:nvPr/>
            </p:nvSpPr>
            <p:spPr>
              <a:xfrm>
                <a:off x="2990983" y="99801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7B7E03-2679-AA4A-B798-91D1D1716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83" y="998016"/>
                <a:ext cx="468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8BA719-7FE3-0E40-9FFC-3B1181219611}"/>
                  </a:ext>
                </a:extLst>
              </p:cNvPr>
              <p:cNvSpPr txBox="1"/>
              <p:nvPr/>
            </p:nvSpPr>
            <p:spPr>
              <a:xfrm flipH="1">
                <a:off x="1368621" y="3778895"/>
                <a:ext cx="617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8BA719-7FE3-0E40-9FFC-3B118121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68621" y="3778895"/>
                <a:ext cx="617913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22C458-4DEB-2E49-9238-84B660C7BC3B}"/>
                  </a:ext>
                </a:extLst>
              </p:cNvPr>
              <p:cNvSpPr txBox="1"/>
              <p:nvPr/>
            </p:nvSpPr>
            <p:spPr>
              <a:xfrm>
                <a:off x="11370964" y="2713446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22C458-4DEB-2E49-9238-84B660C7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964" y="2713446"/>
                <a:ext cx="4456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A3183E-1A59-A244-8304-15326D7B6F8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1464850" y="2221855"/>
            <a:ext cx="3152415" cy="16459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4D3800-F510-7844-9CAC-212F14A179B1}"/>
              </a:ext>
            </a:extLst>
          </p:cNvPr>
          <p:cNvCxnSpPr>
            <a:cxnSpLocks/>
          </p:cNvCxnSpPr>
          <p:nvPr/>
        </p:nvCxnSpPr>
        <p:spPr>
          <a:xfrm flipV="1">
            <a:off x="2975530" y="1718935"/>
            <a:ext cx="0" cy="265176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95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E1A10-1CA4-9E4F-ACB4-7E8FE65D1522}"/>
              </a:ext>
            </a:extLst>
          </p:cNvPr>
          <p:cNvGrpSpPr/>
          <p:nvPr/>
        </p:nvGrpSpPr>
        <p:grpSpPr>
          <a:xfrm>
            <a:off x="0" y="-725094"/>
            <a:ext cx="11560073" cy="8890110"/>
            <a:chOff x="526661" y="-758344"/>
            <a:chExt cx="11560073" cy="8890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5674E1-B9B3-0047-9082-34D0071A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423734">
              <a:off x="3016520" y="-758344"/>
              <a:ext cx="8571739" cy="5029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47F6E-31E2-DE45-9EDC-2C8D6FB7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0402" y="3102566"/>
              <a:ext cx="8575545" cy="5029200"/>
            </a:xfrm>
            <a:prstGeom prst="rect">
              <a:avLst/>
            </a:prstGeom>
          </p:spPr>
        </p:pic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5040676-716F-2241-80C4-50E9014A3B42}"/>
                </a:ext>
              </a:extLst>
            </p:cNvPr>
            <p:cNvSpPr/>
            <p:nvPr/>
          </p:nvSpPr>
          <p:spPr>
            <a:xfrm rot="20570074">
              <a:off x="1113748" y="-114387"/>
              <a:ext cx="4287481" cy="2720363"/>
            </a:xfrm>
            <a:prstGeom prst="parallelogram">
              <a:avLst>
                <a:gd name="adj" fmla="val 59334"/>
              </a:avLst>
            </a:prstGeom>
            <a:solidFill>
              <a:srgbClr val="D9D9D9">
                <a:alpha val="6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46964D-3355-2643-B72D-7FFA06BDC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5254" y="-110060"/>
              <a:ext cx="179329" cy="262846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F5ECE2-616D-E349-A51C-E6F11F51E232}"/>
                    </a:ext>
                  </a:extLst>
                </p:cNvPr>
                <p:cNvSpPr txBox="1"/>
                <p:nvPr/>
              </p:nvSpPr>
              <p:spPr>
                <a:xfrm>
                  <a:off x="3225254" y="-353449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F5ECE2-616D-E349-A51C-E6F11F51E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254" y="-353449"/>
                  <a:ext cx="46807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B8F3A7-D1C9-014A-A58E-7861E9799B06}"/>
                    </a:ext>
                  </a:extLst>
                </p:cNvPr>
                <p:cNvSpPr txBox="1"/>
                <p:nvPr/>
              </p:nvSpPr>
              <p:spPr>
                <a:xfrm flipH="1">
                  <a:off x="1445967" y="1342906"/>
                  <a:ext cx="617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B8F3A7-D1C9-014A-A58E-7861E9799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445967" y="1342906"/>
                  <a:ext cx="617913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41349-D656-4745-9270-0DC24BF44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5127" y="620757"/>
              <a:ext cx="3065101" cy="10209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D49FE6-C50A-5E43-A6CF-8B1CDE9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276" y="273569"/>
              <a:ext cx="421216" cy="9931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0309C3-0CF2-254F-A6D9-804F12B67C84}"/>
                    </a:ext>
                  </a:extLst>
                </p:cNvPr>
                <p:cNvSpPr txBox="1"/>
                <p:nvPr/>
              </p:nvSpPr>
              <p:spPr>
                <a:xfrm flipH="1">
                  <a:off x="11468821" y="2656133"/>
                  <a:ext cx="617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0309C3-0CF2-254F-A6D9-804F12B67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468821" y="2656133"/>
                  <a:ext cx="61791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AE35719-920E-0248-8260-4CDEA588028B}"/>
                </a:ext>
              </a:extLst>
            </p:cNvPr>
            <p:cNvSpPr/>
            <p:nvPr/>
          </p:nvSpPr>
          <p:spPr>
            <a:xfrm>
              <a:off x="2914796" y="620756"/>
              <a:ext cx="975560" cy="1174567"/>
            </a:xfrm>
            <a:prstGeom prst="arc">
              <a:avLst>
                <a:gd name="adj1" fmla="val 7557673"/>
                <a:gd name="adj2" fmla="val 18449227"/>
              </a:avLst>
            </a:prstGeom>
            <a:ln w="381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9EF7385-307F-2D4D-9B80-8B2C9D172D2E}"/>
                </a:ext>
              </a:extLst>
            </p:cNvPr>
            <p:cNvSpPr/>
            <p:nvPr/>
          </p:nvSpPr>
          <p:spPr>
            <a:xfrm rot="20570074">
              <a:off x="526661" y="3786038"/>
              <a:ext cx="4287481" cy="2720363"/>
            </a:xfrm>
            <a:prstGeom prst="parallelogram">
              <a:avLst>
                <a:gd name="adj" fmla="val 59334"/>
              </a:avLst>
            </a:prstGeom>
            <a:solidFill>
              <a:srgbClr val="D9D9D9">
                <a:alpha val="6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F5953DF-32CD-8349-A43C-C4ECE6956D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8167" y="3790365"/>
              <a:ext cx="179329" cy="262846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AD203-AF5E-F349-B3D7-EC1300FA491C}"/>
                    </a:ext>
                  </a:extLst>
                </p:cNvPr>
                <p:cNvSpPr txBox="1"/>
                <p:nvPr/>
              </p:nvSpPr>
              <p:spPr>
                <a:xfrm>
                  <a:off x="2638167" y="3546976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AD203-AF5E-F349-B3D7-EC1300FA4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167" y="3546976"/>
                  <a:ext cx="46807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22A50D5-29E8-FB40-B448-55617872C690}"/>
                    </a:ext>
                  </a:extLst>
                </p:cNvPr>
                <p:cNvSpPr txBox="1"/>
                <p:nvPr/>
              </p:nvSpPr>
              <p:spPr>
                <a:xfrm flipH="1">
                  <a:off x="1004398" y="5514653"/>
                  <a:ext cx="617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22A50D5-29E8-FB40-B448-55617872C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4398" y="5514653"/>
                  <a:ext cx="617913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1A4D7E-B3B9-E442-B8F1-B306A52B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8040" y="4521182"/>
              <a:ext cx="3065101" cy="102092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08F1086-CBF5-8943-A984-E5BBC70DE4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6189" y="4173994"/>
              <a:ext cx="421216" cy="9931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1EF0B8D-6242-1547-8485-1BEC4B622EBF}"/>
                </a:ext>
              </a:extLst>
            </p:cNvPr>
            <p:cNvSpPr/>
            <p:nvPr/>
          </p:nvSpPr>
          <p:spPr>
            <a:xfrm>
              <a:off x="2327709" y="4521181"/>
              <a:ext cx="975560" cy="1174567"/>
            </a:xfrm>
            <a:prstGeom prst="arc">
              <a:avLst>
                <a:gd name="adj1" fmla="val 7557673"/>
                <a:gd name="adj2" fmla="val 18449227"/>
              </a:avLst>
            </a:prstGeom>
            <a:ln w="38100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FAC2D71-0192-E244-BC5E-D12558F59F36}"/>
                    </a:ext>
                  </a:extLst>
                </p:cNvPr>
                <p:cNvSpPr txBox="1"/>
                <p:nvPr/>
              </p:nvSpPr>
              <p:spPr>
                <a:xfrm flipH="1">
                  <a:off x="11048428" y="6705370"/>
                  <a:ext cx="6179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FAC2D71-0192-E244-BC5E-D12558F59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048428" y="6705370"/>
                  <a:ext cx="61791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DD0060-97F5-0841-B49F-954D5370920D}"/>
                    </a:ext>
                  </a:extLst>
                </p:cNvPr>
                <p:cNvSpPr txBox="1"/>
                <p:nvPr/>
              </p:nvSpPr>
              <p:spPr>
                <a:xfrm flipH="1">
                  <a:off x="1705643" y="3994517"/>
                  <a:ext cx="617913" cy="575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DD0060-97F5-0841-B49F-954D53709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705643" y="3994517"/>
                  <a:ext cx="617913" cy="5754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BDC0254-CAEC-9E47-BC19-AEF5E55AD928}"/>
                    </a:ext>
                  </a:extLst>
                </p:cNvPr>
                <p:cNvSpPr txBox="1"/>
                <p:nvPr/>
              </p:nvSpPr>
              <p:spPr>
                <a:xfrm flipH="1">
                  <a:off x="2361444" y="97149"/>
                  <a:ext cx="617913" cy="575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BDC0254-CAEC-9E47-BC19-AEF5E55A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1444" y="97149"/>
                  <a:ext cx="617913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78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7390B2-C627-BC47-99C5-9FEE9C2F79E1}"/>
              </a:ext>
            </a:extLst>
          </p:cNvPr>
          <p:cNvGrpSpPr/>
          <p:nvPr/>
        </p:nvGrpSpPr>
        <p:grpSpPr>
          <a:xfrm>
            <a:off x="425153" y="1221646"/>
            <a:ext cx="11341693" cy="4638507"/>
            <a:chOff x="357481" y="1307371"/>
            <a:chExt cx="11341693" cy="463850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15EC0F-7D8B-814E-81B6-A023FB467BA1}"/>
                </a:ext>
              </a:extLst>
            </p:cNvPr>
            <p:cNvGrpSpPr/>
            <p:nvPr/>
          </p:nvGrpSpPr>
          <p:grpSpPr>
            <a:xfrm>
              <a:off x="357481" y="1384288"/>
              <a:ext cx="4817980" cy="3685417"/>
              <a:chOff x="0" y="1030870"/>
              <a:chExt cx="5715142" cy="41148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371ADA-7F50-E741-948D-60A31BF06D57}"/>
                  </a:ext>
                </a:extLst>
              </p:cNvPr>
              <p:cNvSpPr/>
              <p:nvPr/>
            </p:nvSpPr>
            <p:spPr>
              <a:xfrm>
                <a:off x="2477685" y="1030870"/>
                <a:ext cx="3217095" cy="411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36A48F6-AB0E-2F4C-B6E7-479E156044B2}"/>
                  </a:ext>
                </a:extLst>
              </p:cNvPr>
              <p:cNvCxnSpPr/>
              <p:nvPr/>
            </p:nvCxnSpPr>
            <p:spPr>
              <a:xfrm>
                <a:off x="2449530" y="1030870"/>
                <a:ext cx="0" cy="41148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237D59-4FBC-1C41-8942-9CC3EAB42830}"/>
                  </a:ext>
                </a:extLst>
              </p:cNvPr>
              <p:cNvCxnSpPr/>
              <p:nvPr/>
            </p:nvCxnSpPr>
            <p:spPr>
              <a:xfrm flipV="1">
                <a:off x="88295" y="2986992"/>
                <a:ext cx="2349660" cy="137738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8F3CA28-615D-4A46-BC18-317A37935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70" y="1598030"/>
                <a:ext cx="2349660" cy="1377387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EF52C-F8F8-AA4C-A092-3A40AA2BEFD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26060" y="3767501"/>
                <a:ext cx="365760" cy="214412"/>
              </a:xfrm>
              <a:prstGeom prst="line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3CDEE78-C879-5747-8234-A93026D8001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957554" y="2094888"/>
                <a:ext cx="365760" cy="214412"/>
              </a:xfrm>
              <a:prstGeom prst="line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9ADA22B-4147-6942-9BE4-6BCC113F3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940325"/>
                <a:ext cx="5669281" cy="3150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5B39208E-7FF5-FF49-9086-A19204775D7E}"/>
                  </a:ext>
                </a:extLst>
              </p:cNvPr>
              <p:cNvSpPr/>
              <p:nvPr/>
            </p:nvSpPr>
            <p:spPr>
              <a:xfrm>
                <a:off x="1775305" y="2286723"/>
                <a:ext cx="1348451" cy="1447689"/>
              </a:xfrm>
              <a:prstGeom prst="arc">
                <a:avLst>
                  <a:gd name="adj1" fmla="val 11060677"/>
                  <a:gd name="adj2" fmla="val 12828597"/>
                </a:avLst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F627E98-05EB-5E49-9B37-8B4A7C840C4C}"/>
                  </a:ext>
                </a:extLst>
              </p:cNvPr>
              <p:cNvSpPr/>
              <p:nvPr/>
            </p:nvSpPr>
            <p:spPr>
              <a:xfrm>
                <a:off x="1775305" y="2219796"/>
                <a:ext cx="1348451" cy="1447689"/>
              </a:xfrm>
              <a:prstGeom prst="arc">
                <a:avLst>
                  <a:gd name="adj1" fmla="val 8795936"/>
                  <a:gd name="adj2" fmla="val 10587426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5C1551-F6D7-B143-8959-9995050A4F6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93" y="2943640"/>
                    <a:ext cx="55136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5C1551-F6D7-B143-8959-9995050A4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493" y="2943640"/>
                    <a:ext cx="551368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703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25DD495-30FF-414D-8025-8C304019A75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8448" y="2479383"/>
                    <a:ext cx="6423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25DD495-30FF-414D-8025-8C304019A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8448" y="2479383"/>
                    <a:ext cx="642355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7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39FEE5-BD60-5F4D-A8DA-E5C92BF92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8775" y="2219796"/>
                <a:ext cx="2513494" cy="74045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C9CF2BE-9636-C042-A0E0-EEC6F5A18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61" y="2540727"/>
                    <a:ext cx="55848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C9CF2BE-9636-C042-A0E0-EEC6F5A185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61" y="2540727"/>
                    <a:ext cx="558486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0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08822511-D3E1-5340-BD39-B68353E71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8207" y="1884026"/>
                <a:ext cx="1958954" cy="2103120"/>
              </a:xfrm>
              <a:prstGeom prst="arc">
                <a:avLst>
                  <a:gd name="adj1" fmla="val 20590448"/>
                  <a:gd name="adj2" fmla="val 18940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C74BF64-85AB-5342-A73E-A304D5B88F4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132" y="1158238"/>
                    <a:ext cx="5734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C74BF64-85AB-5342-A73E-A304D5B88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3132" y="1158238"/>
                    <a:ext cx="573426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713404C-B928-554A-95A3-7E96FDEAE7E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523981" y="2425562"/>
                <a:ext cx="731520" cy="215500"/>
              </a:xfrm>
              <a:prstGeom prst="line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D3715E-0B1E-A64A-8C8B-A216937E7873}"/>
                  </a:ext>
                </a:extLst>
              </p:cNvPr>
              <p:cNvSpPr txBox="1"/>
              <p:nvPr/>
            </p:nvSpPr>
            <p:spPr>
              <a:xfrm>
                <a:off x="140185" y="4266255"/>
                <a:ext cx="1331431" cy="446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ook Antiqua" panose="02040602050305030304" pitchFamily="18" charset="0"/>
                  </a:rPr>
                  <a:t>Incident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EF71F3-45FE-F747-93EF-A9C20B790572}"/>
                  </a:ext>
                </a:extLst>
              </p:cNvPr>
              <p:cNvSpPr txBox="1"/>
              <p:nvPr/>
            </p:nvSpPr>
            <p:spPr>
              <a:xfrm>
                <a:off x="4206872" y="1799831"/>
                <a:ext cx="1508270" cy="446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ook Antiqua" panose="02040602050305030304" pitchFamily="18" charset="0"/>
                  </a:rPr>
                  <a:t>Refracted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2AE0FC-B750-E649-87F5-B640EBDA49BD}"/>
                  </a:ext>
                </a:extLst>
              </p:cNvPr>
              <p:cNvSpPr txBox="1"/>
              <p:nvPr/>
            </p:nvSpPr>
            <p:spPr>
              <a:xfrm>
                <a:off x="4283463" y="3002392"/>
                <a:ext cx="1266780" cy="446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ook Antiqua" panose="02040602050305030304" pitchFamily="18" charset="0"/>
                  </a:rPr>
                  <a:t>Normal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D685B4D-56ED-6544-83C8-649396D71A4D}"/>
                  </a:ext>
                </a:extLst>
              </p:cNvPr>
              <p:cNvSpPr/>
              <p:nvPr/>
            </p:nvSpPr>
            <p:spPr>
              <a:xfrm>
                <a:off x="2452243" y="2974541"/>
                <a:ext cx="274320" cy="2743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DDDD90-561E-4042-84F3-DF5473B9BA2F}"/>
                      </a:ext>
                    </a:extLst>
                  </p:cNvPr>
                  <p:cNvSpPr txBox="1"/>
                  <p:nvPr/>
                </p:nvSpPr>
                <p:spPr>
                  <a:xfrm>
                    <a:off x="2820309" y="1155689"/>
                    <a:ext cx="13614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&gt;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DDDD90-561E-4042-84F3-DF5473B9B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0309" y="1155689"/>
                    <a:ext cx="136146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609" b="-323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C4ADE8-F871-6F4C-A2C5-807A50FDAEA6}"/>
                </a:ext>
              </a:extLst>
            </p:cNvPr>
            <p:cNvSpPr/>
            <p:nvPr/>
          </p:nvSpPr>
          <p:spPr>
            <a:xfrm>
              <a:off x="8987098" y="1307371"/>
              <a:ext cx="2712076" cy="36854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13FE08F-EA59-B54A-9298-D61A3AEBDE0D}"/>
                </a:ext>
              </a:extLst>
            </p:cNvPr>
            <p:cNvCxnSpPr/>
            <p:nvPr/>
          </p:nvCxnSpPr>
          <p:spPr>
            <a:xfrm>
              <a:off x="8963363" y="1307371"/>
              <a:ext cx="0" cy="3685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D84D2A-4D0C-774B-8990-E99DC24627AF}"/>
                </a:ext>
              </a:extLst>
            </p:cNvPr>
            <p:cNvCxnSpPr/>
            <p:nvPr/>
          </p:nvCxnSpPr>
          <p:spPr>
            <a:xfrm flipV="1">
              <a:off x="6972794" y="3059370"/>
              <a:ext cx="1980811" cy="123365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8241BC-07AE-454F-A2A5-78C1A2413888}"/>
                </a:ext>
              </a:extLst>
            </p:cNvPr>
            <p:cNvCxnSpPr>
              <a:cxnSpLocks/>
            </p:cNvCxnSpPr>
            <p:nvPr/>
          </p:nvCxnSpPr>
          <p:spPr>
            <a:xfrm>
              <a:off x="6982552" y="1815347"/>
              <a:ext cx="1980811" cy="1233655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6D7558-D1ED-D848-87B4-0DDB9667AE6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510443" y="3758432"/>
              <a:ext cx="308343" cy="1920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57154AA-D17A-1049-A3D5-34CF763A1129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705597" y="2260358"/>
              <a:ext cx="308343" cy="1920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8633A7B-2B5E-1C4F-A078-6F64600F163D}"/>
                </a:ext>
              </a:extLst>
            </p:cNvPr>
            <p:cNvCxnSpPr>
              <a:cxnSpLocks/>
            </p:cNvCxnSpPr>
            <p:nvPr/>
          </p:nvCxnSpPr>
          <p:spPr>
            <a:xfrm>
              <a:off x="6898360" y="3017573"/>
              <a:ext cx="4779318" cy="2821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8D4D50B-B8B5-7340-B8D7-F7D8BAD7B0C4}"/>
                </a:ext>
              </a:extLst>
            </p:cNvPr>
            <p:cNvSpPr/>
            <p:nvPr/>
          </p:nvSpPr>
          <p:spPr>
            <a:xfrm>
              <a:off x="8394978" y="2432175"/>
              <a:ext cx="1136771" cy="1296621"/>
            </a:xfrm>
            <a:prstGeom prst="arc">
              <a:avLst>
                <a:gd name="adj1" fmla="val 11060677"/>
                <a:gd name="adj2" fmla="val 12828597"/>
              </a:avLst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7D045E05-4F55-D941-92AD-030D92CF06FD}"/>
                </a:ext>
              </a:extLst>
            </p:cNvPr>
            <p:cNvSpPr/>
            <p:nvPr/>
          </p:nvSpPr>
          <p:spPr>
            <a:xfrm>
              <a:off x="8394978" y="2372232"/>
              <a:ext cx="1136771" cy="1296621"/>
            </a:xfrm>
            <a:prstGeom prst="arc">
              <a:avLst>
                <a:gd name="adj1" fmla="val 8795936"/>
                <a:gd name="adj2" fmla="val 1058742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7C3BE1-D6E5-1A42-87CB-C8C82C0B2DFA}"/>
                    </a:ext>
                  </a:extLst>
                </p:cNvPr>
                <p:cNvSpPr txBox="1"/>
                <p:nvPr/>
              </p:nvSpPr>
              <p:spPr>
                <a:xfrm>
                  <a:off x="7836214" y="3020542"/>
                  <a:ext cx="464814" cy="413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7C3BE1-D6E5-1A42-87CB-C8C82C0B2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214" y="3020542"/>
                  <a:ext cx="464814" cy="413490"/>
                </a:xfrm>
                <a:prstGeom prst="rect">
                  <a:avLst/>
                </a:prstGeom>
                <a:blipFill>
                  <a:blip r:embed="rId7"/>
                  <a:stretch>
                    <a:fillRect l="-263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F8F581-39E9-E347-9E03-EE98754FAD9B}"/>
                    </a:ext>
                  </a:extLst>
                </p:cNvPr>
                <p:cNvSpPr txBox="1"/>
                <p:nvPr/>
              </p:nvSpPr>
              <p:spPr>
                <a:xfrm>
                  <a:off x="7917106" y="2604730"/>
                  <a:ext cx="541518" cy="413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F8F581-39E9-E347-9E03-EE98754FA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106" y="2604730"/>
                  <a:ext cx="541518" cy="413490"/>
                </a:xfrm>
                <a:prstGeom prst="rect">
                  <a:avLst/>
                </a:prstGeom>
                <a:blipFill>
                  <a:blip r:embed="rId3"/>
                  <a:stretch>
                    <a:fillRect l="-2273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BF5FF3-A6AB-DE43-88B7-3A3945AF4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1157" y="1935802"/>
              <a:ext cx="926760" cy="109962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01FC43D-8C5C-2545-A009-E541CB8022D0}"/>
                    </a:ext>
                  </a:extLst>
                </p:cNvPr>
                <p:cNvSpPr txBox="1"/>
                <p:nvPr/>
              </p:nvSpPr>
              <p:spPr>
                <a:xfrm>
                  <a:off x="9785784" y="2329490"/>
                  <a:ext cx="470815" cy="413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01FC43D-8C5C-2545-A009-E541CB80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784" y="2329490"/>
                  <a:ext cx="470815" cy="413490"/>
                </a:xfrm>
                <a:prstGeom prst="rect">
                  <a:avLst/>
                </a:prstGeom>
                <a:blipFill>
                  <a:blip r:embed="rId8"/>
                  <a:stretch>
                    <a:fillRect l="-256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96B7999C-A9ED-3549-BD01-51A938CE2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1379" y="2071499"/>
              <a:ext cx="1651438" cy="1883658"/>
            </a:xfrm>
            <a:prstGeom prst="arc">
              <a:avLst>
                <a:gd name="adj1" fmla="val 18512251"/>
                <a:gd name="adj2" fmla="val 18940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E4C602C-9717-7B4A-974D-126AABA0DE5D}"/>
                    </a:ext>
                  </a:extLst>
                </p:cNvPr>
                <p:cNvSpPr txBox="1"/>
                <p:nvPr/>
              </p:nvSpPr>
              <p:spPr>
                <a:xfrm>
                  <a:off x="8300414" y="1421448"/>
                  <a:ext cx="483410" cy="413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E4C602C-9717-7B4A-974D-126AABA0D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414" y="1421448"/>
                  <a:ext cx="483410" cy="413490"/>
                </a:xfrm>
                <a:prstGeom prst="rect">
                  <a:avLst/>
                </a:prstGeom>
                <a:blipFill>
                  <a:blip r:embed="rId5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23D7591-7C79-9446-BABD-75E07C75FE1B}"/>
                </a:ext>
              </a:extLst>
            </p:cNvPr>
            <p:cNvSpPr txBox="1"/>
            <p:nvPr/>
          </p:nvSpPr>
          <p:spPr>
            <a:xfrm>
              <a:off x="7016539" y="4205141"/>
              <a:ext cx="11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Incident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1A53A6F-99CD-554B-82D5-70DAF4926BDC}"/>
                </a:ext>
              </a:extLst>
            </p:cNvPr>
            <p:cNvSpPr txBox="1"/>
            <p:nvPr/>
          </p:nvSpPr>
          <p:spPr>
            <a:xfrm>
              <a:off x="9771864" y="1909572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Refracted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FC7B2B-7719-D44D-83D1-56943398B794}"/>
                </a:ext>
              </a:extLst>
            </p:cNvPr>
            <p:cNvSpPr txBox="1"/>
            <p:nvPr/>
          </p:nvSpPr>
          <p:spPr>
            <a:xfrm>
              <a:off x="10509406" y="307316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ook Antiqua" panose="02040602050305030304" pitchFamily="18" charset="0"/>
                </a:rPr>
                <a:t>Normal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6AC356C-915B-3A4D-9471-BE02AABDF849}"/>
                </a:ext>
              </a:extLst>
            </p:cNvPr>
            <p:cNvSpPr/>
            <p:nvPr/>
          </p:nvSpPr>
          <p:spPr>
            <a:xfrm>
              <a:off x="8965650" y="3048218"/>
              <a:ext cx="231257" cy="2456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AFD2E47-73E4-D748-85EE-2356E9A5D50B}"/>
                    </a:ext>
                  </a:extLst>
                </p:cNvPr>
                <p:cNvSpPr txBox="1"/>
                <p:nvPr/>
              </p:nvSpPr>
              <p:spPr>
                <a:xfrm>
                  <a:off x="9275937" y="1419165"/>
                  <a:ext cx="13614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AFD2E47-73E4-D748-85EE-2356E9A5D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5937" y="1419165"/>
                  <a:ext cx="136146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875680-76B6-CF47-8765-344C5EC51C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139729" y="2204753"/>
              <a:ext cx="539459" cy="64008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0D1B90D-43B9-8540-A452-2DE5E5CB8326}"/>
                    </a:ext>
                  </a:extLst>
                </p:cNvPr>
                <p:cNvSpPr txBox="1"/>
                <p:nvPr/>
              </p:nvSpPr>
              <p:spPr>
                <a:xfrm>
                  <a:off x="2282602" y="5484213"/>
                  <a:ext cx="16868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(a)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0D1B90D-43B9-8540-A452-2DE5E5CB8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602" y="5484213"/>
                  <a:ext cx="168687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01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24D9D09-3841-5342-AC8F-0EE0B20402EE}"/>
                    </a:ext>
                  </a:extLst>
                </p:cNvPr>
                <p:cNvSpPr txBox="1"/>
                <p:nvPr/>
              </p:nvSpPr>
              <p:spPr>
                <a:xfrm>
                  <a:off x="9405949" y="5327132"/>
                  <a:ext cx="17013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(b)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24D9D09-3841-5342-AC8F-0EE0B2040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949" y="5327132"/>
                  <a:ext cx="170130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5185" t="-7895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14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E768F2-DED2-644F-B8A0-D2D3349616A4}"/>
              </a:ext>
            </a:extLst>
          </p:cNvPr>
          <p:cNvSpPr/>
          <p:nvPr/>
        </p:nvSpPr>
        <p:spPr>
          <a:xfrm>
            <a:off x="1379913" y="847898"/>
            <a:ext cx="3657600" cy="3657600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0EFFEE-058E-B246-B399-AD8E88711A6D}"/>
              </a:ext>
            </a:extLst>
          </p:cNvPr>
          <p:cNvCxnSpPr>
            <a:stCxn id="2" idx="2"/>
            <a:endCxn id="2" idx="0"/>
          </p:cNvCxnSpPr>
          <p:nvPr/>
        </p:nvCxnSpPr>
        <p:spPr>
          <a:xfrm flipV="1">
            <a:off x="3208713" y="847898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9685CC-7F2E-5F44-BA83-16CB93223898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379913" y="2676698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E73BC-030E-EA48-99E7-A8B3F9A69A19}"/>
                  </a:ext>
                </a:extLst>
              </p:cNvPr>
              <p:cNvSpPr txBox="1"/>
              <p:nvPr/>
            </p:nvSpPr>
            <p:spPr>
              <a:xfrm>
                <a:off x="5123515" y="2456893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E73BC-030E-EA48-99E7-A8B3F9A6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15" y="2456893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4B671-CADA-4A45-9530-6F7540F64CA9}"/>
                  </a:ext>
                </a:extLst>
              </p:cNvPr>
              <p:cNvSpPr txBox="1"/>
              <p:nvPr/>
            </p:nvSpPr>
            <p:spPr>
              <a:xfrm flipH="1">
                <a:off x="2878973" y="282836"/>
                <a:ext cx="617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4B671-CADA-4A45-9530-6F7540F64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8973" y="282836"/>
                <a:ext cx="617913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6984DF-DB2E-DB4C-B0A1-438A0775F3F8}"/>
              </a:ext>
            </a:extLst>
          </p:cNvPr>
          <p:cNvCxnSpPr/>
          <p:nvPr/>
        </p:nvCxnSpPr>
        <p:spPr>
          <a:xfrm>
            <a:off x="3208712" y="2676698"/>
            <a:ext cx="1188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1BAC28-A512-4142-BDDE-72C4F83DBC65}"/>
                  </a:ext>
                </a:extLst>
              </p:cNvPr>
              <p:cNvSpPr txBox="1"/>
              <p:nvPr/>
            </p:nvSpPr>
            <p:spPr>
              <a:xfrm>
                <a:off x="3830236" y="2718503"/>
                <a:ext cx="1082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1BAC28-A512-4142-BDDE-72C4F83D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236" y="2718503"/>
                <a:ext cx="10822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A1A553-7047-AC4C-AAFB-9BD018719724}"/>
              </a:ext>
            </a:extLst>
          </p:cNvPr>
          <p:cNvCxnSpPr>
            <a:cxnSpLocks/>
          </p:cNvCxnSpPr>
          <p:nvPr/>
        </p:nvCxnSpPr>
        <p:spPr>
          <a:xfrm rot="16200000">
            <a:off x="2617391" y="2124143"/>
            <a:ext cx="1188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EBE44-4773-5D46-89E8-826F2AF6C86C}"/>
                  </a:ext>
                </a:extLst>
              </p:cNvPr>
              <p:cNvSpPr txBox="1"/>
              <p:nvPr/>
            </p:nvSpPr>
            <p:spPr>
              <a:xfrm>
                <a:off x="3296800" y="1408608"/>
                <a:ext cx="147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EBE44-4773-5D46-89E8-826F2AF6C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00" y="1408608"/>
                <a:ext cx="1479700" cy="523220"/>
              </a:xfrm>
              <a:prstGeom prst="rect">
                <a:avLst/>
              </a:prstGeom>
              <a:blipFill>
                <a:blip r:embed="rId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B5D52DED-8A7B-5244-AD64-DA28C419226D}"/>
              </a:ext>
            </a:extLst>
          </p:cNvPr>
          <p:cNvSpPr/>
          <p:nvPr/>
        </p:nvSpPr>
        <p:spPr>
          <a:xfrm>
            <a:off x="2888672" y="2124143"/>
            <a:ext cx="914400" cy="914400"/>
          </a:xfrm>
          <a:prstGeom prst="arc">
            <a:avLst/>
          </a:prstGeom>
          <a:ln w="28575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8DB619-935E-FC42-800A-82D55AA2F1E1}"/>
                  </a:ext>
                </a:extLst>
              </p:cNvPr>
              <p:cNvSpPr txBox="1"/>
              <p:nvPr/>
            </p:nvSpPr>
            <p:spPr>
              <a:xfrm flipH="1">
                <a:off x="4153168" y="2209729"/>
                <a:ext cx="617913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8DB619-935E-FC42-800A-82D55AA2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53168" y="2209729"/>
                <a:ext cx="617913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AE3103-E742-154F-B35E-A37E83204879}"/>
                  </a:ext>
                </a:extLst>
              </p:cNvPr>
              <p:cNvSpPr txBox="1"/>
              <p:nvPr/>
            </p:nvSpPr>
            <p:spPr>
              <a:xfrm flipH="1">
                <a:off x="2614355" y="1315179"/>
                <a:ext cx="617913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AE3103-E742-154F-B35E-A37E8320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14355" y="1315179"/>
                <a:ext cx="617913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3D69D-E461-5242-9E5E-6CF13A22B4FA}"/>
                  </a:ext>
                </a:extLst>
              </p:cNvPr>
              <p:cNvSpPr txBox="1"/>
              <p:nvPr/>
            </p:nvSpPr>
            <p:spPr>
              <a:xfrm>
                <a:off x="1826236" y="3545625"/>
                <a:ext cx="11117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3D69D-E461-5242-9E5E-6CF13A22B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236" y="3545625"/>
                <a:ext cx="11117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55596F-4B27-D947-8093-78B79742F211}"/>
              </a:ext>
            </a:extLst>
          </p:cNvPr>
          <p:cNvSpPr/>
          <p:nvPr/>
        </p:nvSpPr>
        <p:spPr>
          <a:xfrm>
            <a:off x="7284720" y="956408"/>
            <a:ext cx="3657600" cy="3657600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052B99-9E42-854B-9F4C-BE20089B9CCD}"/>
              </a:ext>
            </a:extLst>
          </p:cNvPr>
          <p:cNvCxnSpPr>
            <a:stCxn id="18" idx="2"/>
            <a:endCxn id="18" idx="0"/>
          </p:cNvCxnSpPr>
          <p:nvPr/>
        </p:nvCxnSpPr>
        <p:spPr>
          <a:xfrm flipV="1">
            <a:off x="9113520" y="956408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52DF3B-0AFF-084E-94BC-111FB29E017B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7284720" y="2785208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386000-D54A-3B42-90B9-2D4CCCE07612}"/>
                  </a:ext>
                </a:extLst>
              </p:cNvPr>
              <p:cNvSpPr txBox="1"/>
              <p:nvPr/>
            </p:nvSpPr>
            <p:spPr>
              <a:xfrm>
                <a:off x="11028322" y="2565403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386000-D54A-3B42-90B9-2D4CCCE0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22" y="2565403"/>
                <a:ext cx="4680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2E45B1-BA5A-3342-BFB8-CD8B0CE9ABD9}"/>
                  </a:ext>
                </a:extLst>
              </p:cNvPr>
              <p:cNvSpPr txBox="1"/>
              <p:nvPr/>
            </p:nvSpPr>
            <p:spPr>
              <a:xfrm flipH="1">
                <a:off x="8783780" y="391346"/>
                <a:ext cx="617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2E45B1-BA5A-3342-BFB8-CD8B0CE9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83780" y="391346"/>
                <a:ext cx="617913" cy="523220"/>
              </a:xfrm>
              <a:prstGeom prst="rect">
                <a:avLst/>
              </a:prstGeom>
              <a:blipFill>
                <a:blip r:embed="rId10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3B5EF7-F663-4E43-84A4-232763600C54}"/>
              </a:ext>
            </a:extLst>
          </p:cNvPr>
          <p:cNvCxnSpPr/>
          <p:nvPr/>
        </p:nvCxnSpPr>
        <p:spPr>
          <a:xfrm>
            <a:off x="9113519" y="2785208"/>
            <a:ext cx="1188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7824ED-4EF4-F246-A7D6-CCB4399B419B}"/>
                  </a:ext>
                </a:extLst>
              </p:cNvPr>
              <p:cNvSpPr txBox="1"/>
              <p:nvPr/>
            </p:nvSpPr>
            <p:spPr>
              <a:xfrm>
                <a:off x="9735043" y="2827013"/>
                <a:ext cx="1082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7824ED-4EF4-F246-A7D6-CCB4399B4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043" y="2827013"/>
                <a:ext cx="10822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5F628E-5A38-5A41-B300-DCA328CB2C4C}"/>
              </a:ext>
            </a:extLst>
          </p:cNvPr>
          <p:cNvCxnSpPr>
            <a:cxnSpLocks/>
          </p:cNvCxnSpPr>
          <p:nvPr/>
        </p:nvCxnSpPr>
        <p:spPr>
          <a:xfrm rot="5400000" flipV="1">
            <a:off x="8524968" y="3317464"/>
            <a:ext cx="1188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809F51-F46C-1548-BCCC-566293A00592}"/>
                  </a:ext>
                </a:extLst>
              </p:cNvPr>
              <p:cNvSpPr txBox="1"/>
              <p:nvPr/>
            </p:nvSpPr>
            <p:spPr>
              <a:xfrm>
                <a:off x="9154945" y="3545625"/>
                <a:ext cx="147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809F51-F46C-1548-BCCC-566293A0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945" y="3545625"/>
                <a:ext cx="1479700" cy="523220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C7E205F2-7732-2E4E-B21B-BCD3957C9557}"/>
              </a:ext>
            </a:extLst>
          </p:cNvPr>
          <p:cNvSpPr>
            <a:spLocks noChangeAspect="1"/>
          </p:cNvSpPr>
          <p:nvPr/>
        </p:nvSpPr>
        <p:spPr>
          <a:xfrm>
            <a:off x="8564878" y="2235370"/>
            <a:ext cx="1097280" cy="1097280"/>
          </a:xfrm>
          <a:prstGeom prst="arc">
            <a:avLst>
              <a:gd name="adj1" fmla="val 1086225"/>
              <a:gd name="adj2" fmla="val 5185422"/>
            </a:avLst>
          </a:prstGeom>
          <a:ln w="28575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E42068-39CC-134C-B7E1-94EFF9A64D27}"/>
                  </a:ext>
                </a:extLst>
              </p:cNvPr>
              <p:cNvSpPr txBox="1"/>
              <p:nvPr/>
            </p:nvSpPr>
            <p:spPr>
              <a:xfrm flipH="1">
                <a:off x="10057975" y="2318239"/>
                <a:ext cx="617913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E42068-39CC-134C-B7E1-94EFF9A64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57975" y="2318239"/>
                <a:ext cx="617913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F9682E-7E71-4341-9D3D-A64A462DCBD6}"/>
                  </a:ext>
                </a:extLst>
              </p:cNvPr>
              <p:cNvSpPr txBox="1"/>
              <p:nvPr/>
            </p:nvSpPr>
            <p:spPr>
              <a:xfrm flipH="1">
                <a:off x="8538313" y="3525351"/>
                <a:ext cx="617913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F9682E-7E71-4341-9D3D-A64A462DC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538313" y="3525351"/>
                <a:ext cx="617913" cy="5754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B3F6C4-DECC-8C46-B333-8899814DB93F}"/>
                  </a:ext>
                </a:extLst>
              </p:cNvPr>
              <p:cNvSpPr txBox="1"/>
              <p:nvPr/>
            </p:nvSpPr>
            <p:spPr>
              <a:xfrm>
                <a:off x="7272191" y="3045844"/>
                <a:ext cx="11117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B3F6C4-DECC-8C46-B333-8899814D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91" y="3045844"/>
                <a:ext cx="111171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013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DC164-93D6-5742-9C38-0D63FED2B2C6}"/>
              </a:ext>
            </a:extLst>
          </p:cNvPr>
          <p:cNvSpPr/>
          <p:nvPr/>
        </p:nvSpPr>
        <p:spPr>
          <a:xfrm>
            <a:off x="2909451" y="2128057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50DB26-F4D3-9444-98CD-10E5CA3C3FE8}"/>
              </a:ext>
            </a:extLst>
          </p:cNvPr>
          <p:cNvSpPr/>
          <p:nvPr/>
        </p:nvSpPr>
        <p:spPr>
          <a:xfrm>
            <a:off x="4159131" y="3577243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85EBA7-106C-1B44-8B96-10DEE546F00A}"/>
              </a:ext>
            </a:extLst>
          </p:cNvPr>
          <p:cNvSpPr/>
          <p:nvPr/>
        </p:nvSpPr>
        <p:spPr>
          <a:xfrm>
            <a:off x="8429103" y="19562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272FE-D39D-2644-8077-F929FC529ADA}"/>
              </a:ext>
            </a:extLst>
          </p:cNvPr>
          <p:cNvCxnSpPr>
            <a:cxnSpLocks/>
          </p:cNvCxnSpPr>
          <p:nvPr/>
        </p:nvCxnSpPr>
        <p:spPr>
          <a:xfrm flipV="1">
            <a:off x="3000891" y="2001981"/>
            <a:ext cx="5428212" cy="2175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711879-E898-C34B-B9A6-96E227EE691D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315229" y="2093421"/>
            <a:ext cx="4113874" cy="15106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77D78A-A87F-2D49-AC2B-489C2B39C00E}"/>
              </a:ext>
            </a:extLst>
          </p:cNvPr>
          <p:cNvCxnSpPr/>
          <p:nvPr/>
        </p:nvCxnSpPr>
        <p:spPr>
          <a:xfrm flipV="1">
            <a:off x="9526383" y="2219497"/>
            <a:ext cx="0" cy="1209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890271-AD32-6E42-9DC5-F6C1C363E1E5}"/>
              </a:ext>
            </a:extLst>
          </p:cNvPr>
          <p:cNvCxnSpPr>
            <a:cxnSpLocks/>
          </p:cNvCxnSpPr>
          <p:nvPr/>
        </p:nvCxnSpPr>
        <p:spPr>
          <a:xfrm>
            <a:off x="9526383" y="3429000"/>
            <a:ext cx="1227513" cy="22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89AEFC-02F1-2747-9F43-E6B503929BFF}"/>
              </a:ext>
            </a:extLst>
          </p:cNvPr>
          <p:cNvCxnSpPr>
            <a:cxnSpLocks/>
          </p:cNvCxnSpPr>
          <p:nvPr/>
        </p:nvCxnSpPr>
        <p:spPr>
          <a:xfrm flipH="1">
            <a:off x="8941721" y="3429000"/>
            <a:ext cx="584662" cy="724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2AA65-B726-BE4B-8272-904AD134F9CC}"/>
              </a:ext>
            </a:extLst>
          </p:cNvPr>
          <p:cNvSpPr txBox="1"/>
          <p:nvPr/>
        </p:nvSpPr>
        <p:spPr>
          <a:xfrm>
            <a:off x="8504605" y="15860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4AEC6-CD73-8440-9F18-B3184E2E5D03}"/>
              </a:ext>
            </a:extLst>
          </p:cNvPr>
          <p:cNvSpPr txBox="1"/>
          <p:nvPr/>
        </p:nvSpPr>
        <p:spPr>
          <a:xfrm>
            <a:off x="2776310" y="1649074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</a:t>
            </a:r>
            <a:r>
              <a:rPr lang="en-US" sz="2400" baseline="-25000" dirty="0">
                <a:latin typeface="Book Antiqua" panose="02040602050305030304" pitchFamily="18" charset="0"/>
              </a:rPr>
              <a:t>1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D1FEAF-1AB7-7B48-9ACA-6A2FECBE171E}"/>
              </a:ext>
            </a:extLst>
          </p:cNvPr>
          <p:cNvSpPr txBox="1"/>
          <p:nvPr/>
        </p:nvSpPr>
        <p:spPr>
          <a:xfrm>
            <a:off x="4159131" y="375458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</a:t>
            </a:r>
            <a:r>
              <a:rPr lang="en-US" sz="2400" baseline="-25000" dirty="0">
                <a:latin typeface="Book Antiqua" panose="02040602050305030304" pitchFamily="18" charset="0"/>
              </a:rPr>
              <a:t>2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4FA447-FF1A-9B42-A648-B66C3C961C7B}"/>
              </a:ext>
            </a:extLst>
          </p:cNvPr>
          <p:cNvCxnSpPr>
            <a:cxnSpLocks/>
          </p:cNvCxnSpPr>
          <p:nvPr/>
        </p:nvCxnSpPr>
        <p:spPr>
          <a:xfrm flipH="1" flipV="1">
            <a:off x="8520543" y="2047701"/>
            <a:ext cx="994758" cy="1403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3F48A3-52CB-DC43-BB41-767194E6EE35}"/>
              </a:ext>
            </a:extLst>
          </p:cNvPr>
          <p:cNvSpPr txBox="1"/>
          <p:nvPr/>
        </p:nvSpPr>
        <p:spPr>
          <a:xfrm>
            <a:off x="9372827" y="350835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361B9-24FA-974A-B8D6-B4CC27D25E05}"/>
              </a:ext>
            </a:extLst>
          </p:cNvPr>
          <p:cNvSpPr txBox="1"/>
          <p:nvPr/>
        </p:nvSpPr>
        <p:spPr>
          <a:xfrm>
            <a:off x="8545825" y="3985412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82C33-9453-7948-9152-4F619C4B45C4}"/>
              </a:ext>
            </a:extLst>
          </p:cNvPr>
          <p:cNvSpPr txBox="1"/>
          <p:nvPr/>
        </p:nvSpPr>
        <p:spPr>
          <a:xfrm>
            <a:off x="10568589" y="3437850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F10058-5841-9F44-A53E-5ED4B88F455C}"/>
              </a:ext>
            </a:extLst>
          </p:cNvPr>
          <p:cNvSpPr txBox="1"/>
          <p:nvPr/>
        </p:nvSpPr>
        <p:spPr>
          <a:xfrm>
            <a:off x="9526383" y="1942945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CF3D97-A757-A048-B97A-A5CCA89D89B7}"/>
                  </a:ext>
                </a:extLst>
              </p:cNvPr>
              <p:cNvSpPr txBox="1"/>
              <p:nvPr/>
            </p:nvSpPr>
            <p:spPr>
              <a:xfrm>
                <a:off x="8565910" y="2469609"/>
                <a:ext cx="3706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CF3D97-A757-A048-B97A-A5CCA89D8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0" y="2469609"/>
                <a:ext cx="370614" cy="461665"/>
              </a:xfrm>
              <a:prstGeom prst="rect">
                <a:avLst/>
              </a:prstGeom>
              <a:blipFill>
                <a:blip r:embed="rId2"/>
                <a:stretch>
                  <a:fillRect l="-3333" t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A17AE988-1527-DD40-8203-354013922271}"/>
              </a:ext>
            </a:extLst>
          </p:cNvPr>
          <p:cNvSpPr/>
          <p:nvPr/>
        </p:nvSpPr>
        <p:spPr>
          <a:xfrm>
            <a:off x="3564771" y="3033684"/>
            <a:ext cx="1371600" cy="1371600"/>
          </a:xfrm>
          <a:prstGeom prst="arc">
            <a:avLst>
              <a:gd name="adj1" fmla="val 17162657"/>
              <a:gd name="adj2" fmla="val 188666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AA28F2A-B895-1949-A0A7-23196D57A537}"/>
              </a:ext>
            </a:extLst>
          </p:cNvPr>
          <p:cNvSpPr>
            <a:spLocks noChangeAspect="1"/>
          </p:cNvSpPr>
          <p:nvPr/>
        </p:nvSpPr>
        <p:spPr>
          <a:xfrm>
            <a:off x="3105491" y="2514946"/>
            <a:ext cx="2286000" cy="2286000"/>
          </a:xfrm>
          <a:prstGeom prst="arc">
            <a:avLst>
              <a:gd name="adj1" fmla="val 17162657"/>
              <a:gd name="adj2" fmla="val 188666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1D1637B4-44D1-8C4C-A19F-7987B569790D}"/>
              </a:ext>
            </a:extLst>
          </p:cNvPr>
          <p:cNvSpPr>
            <a:spLocks noChangeAspect="1"/>
          </p:cNvSpPr>
          <p:nvPr/>
        </p:nvSpPr>
        <p:spPr>
          <a:xfrm>
            <a:off x="2644200" y="2057746"/>
            <a:ext cx="3200400" cy="3200400"/>
          </a:xfrm>
          <a:prstGeom prst="arc">
            <a:avLst>
              <a:gd name="adj1" fmla="val 17162657"/>
              <a:gd name="adj2" fmla="val 188666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4D15E1F-CF68-FB40-880B-274CDDEA9431}"/>
              </a:ext>
            </a:extLst>
          </p:cNvPr>
          <p:cNvSpPr/>
          <p:nvPr/>
        </p:nvSpPr>
        <p:spPr>
          <a:xfrm>
            <a:off x="2286897" y="1512031"/>
            <a:ext cx="1371600" cy="1371600"/>
          </a:xfrm>
          <a:prstGeom prst="arc">
            <a:avLst>
              <a:gd name="adj1" fmla="val 17761274"/>
              <a:gd name="adj2" fmla="val 303302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C136ABA-31E9-FB42-B78C-9A7BE17B3499}"/>
              </a:ext>
            </a:extLst>
          </p:cNvPr>
          <p:cNvSpPr>
            <a:spLocks noChangeAspect="1"/>
          </p:cNvSpPr>
          <p:nvPr/>
        </p:nvSpPr>
        <p:spPr>
          <a:xfrm>
            <a:off x="1809390" y="1036417"/>
            <a:ext cx="2286000" cy="2286000"/>
          </a:xfrm>
          <a:prstGeom prst="arc">
            <a:avLst>
              <a:gd name="adj1" fmla="val 17761274"/>
              <a:gd name="adj2" fmla="val 303302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73F436C-FD17-9042-B443-5604C213C0B4}"/>
              </a:ext>
            </a:extLst>
          </p:cNvPr>
          <p:cNvSpPr>
            <a:spLocks noChangeAspect="1"/>
          </p:cNvSpPr>
          <p:nvPr/>
        </p:nvSpPr>
        <p:spPr>
          <a:xfrm>
            <a:off x="1349882" y="557646"/>
            <a:ext cx="3200400" cy="3200400"/>
          </a:xfrm>
          <a:prstGeom prst="arc">
            <a:avLst>
              <a:gd name="adj1" fmla="val 17761274"/>
              <a:gd name="adj2" fmla="val 303302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C6D139-7043-184B-B394-E443E8546CFB}"/>
                  </a:ext>
                </a:extLst>
              </p:cNvPr>
              <p:cNvSpPr txBox="1"/>
              <p:nvPr/>
            </p:nvSpPr>
            <p:spPr>
              <a:xfrm>
                <a:off x="7452400" y="1472700"/>
                <a:ext cx="802082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C6D139-7043-184B-B394-E443E8546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400" y="1472700"/>
                <a:ext cx="802082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DCEB08-0977-ED49-907D-51566B1E2900}"/>
                  </a:ext>
                </a:extLst>
              </p:cNvPr>
              <p:cNvSpPr txBox="1"/>
              <p:nvPr/>
            </p:nvSpPr>
            <p:spPr>
              <a:xfrm>
                <a:off x="7586092" y="2243241"/>
                <a:ext cx="802082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DCEB08-0977-ED49-907D-51566B1E2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92" y="2243241"/>
                <a:ext cx="802082" cy="506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110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196292D-9C2D-0C4D-AAE3-BDB38F4D67C1}"/>
              </a:ext>
            </a:extLst>
          </p:cNvPr>
          <p:cNvGrpSpPr/>
          <p:nvPr/>
        </p:nvGrpSpPr>
        <p:grpSpPr>
          <a:xfrm>
            <a:off x="-1726278" y="-349135"/>
            <a:ext cx="14491825" cy="6858000"/>
            <a:chOff x="-1826030" y="0"/>
            <a:chExt cx="1449182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FB6619-2535-F843-A5BF-48107932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374370" y="0"/>
              <a:ext cx="9144000" cy="6858000"/>
            </a:xfrm>
            <a:prstGeom prst="rect">
              <a:avLst/>
            </a:prstGeom>
          </p:spPr>
        </p:pic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1FC7CB82-17B0-4545-AC99-B2811D0F99FB}"/>
                </a:ext>
              </a:extLst>
            </p:cNvPr>
            <p:cNvSpPr/>
            <p:nvPr/>
          </p:nvSpPr>
          <p:spPr>
            <a:xfrm rot="1875531" flipH="1">
              <a:off x="868902" y="2811943"/>
              <a:ext cx="3112463" cy="1146091"/>
            </a:xfrm>
            <a:prstGeom prst="parallelogram">
              <a:avLst>
                <a:gd name="adj" fmla="val 7577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74E91E-DF78-BE40-B872-29420E68802E}"/>
                </a:ext>
              </a:extLst>
            </p:cNvPr>
            <p:cNvSpPr/>
            <p:nvPr/>
          </p:nvSpPr>
          <p:spPr>
            <a:xfrm rot="1875531" flipH="1">
              <a:off x="1191558" y="4243175"/>
              <a:ext cx="2572310" cy="656915"/>
            </a:xfrm>
            <a:prstGeom prst="parallelogram">
              <a:avLst>
                <a:gd name="adj" fmla="val 7577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18FB77AE-BCE5-6049-BA6B-85CD5EC445BE}"/>
                </a:ext>
              </a:extLst>
            </p:cNvPr>
            <p:cNvSpPr/>
            <p:nvPr/>
          </p:nvSpPr>
          <p:spPr>
            <a:xfrm rot="1875531" flipH="1">
              <a:off x="1185769" y="5207088"/>
              <a:ext cx="2777774" cy="850637"/>
            </a:xfrm>
            <a:prstGeom prst="parallelogram">
              <a:avLst>
                <a:gd name="adj" fmla="val 7577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DD24357D-765C-404B-94A9-0C3E9E48FE04}"/>
                </a:ext>
              </a:extLst>
            </p:cNvPr>
            <p:cNvSpPr/>
            <p:nvPr/>
          </p:nvSpPr>
          <p:spPr>
            <a:xfrm rot="1875531" flipH="1">
              <a:off x="8109174" y="438653"/>
              <a:ext cx="4556621" cy="3540620"/>
            </a:xfrm>
            <a:prstGeom prst="parallelogram">
              <a:avLst>
                <a:gd name="adj" fmla="val 75775"/>
              </a:avLst>
            </a:prstGeom>
            <a:solidFill>
              <a:schemeClr val="tx1">
                <a:alpha val="2509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372B5AC-77C2-D34D-8990-20704890CA1F}"/>
                </a:ext>
              </a:extLst>
            </p:cNvPr>
            <p:cNvSpPr/>
            <p:nvPr/>
          </p:nvSpPr>
          <p:spPr>
            <a:xfrm rot="1875531" flipH="1">
              <a:off x="9389052" y="2112802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D7FBDFB-D613-6847-A958-95DE572FC1F4}"/>
                </a:ext>
              </a:extLst>
            </p:cNvPr>
            <p:cNvSpPr/>
            <p:nvPr/>
          </p:nvSpPr>
          <p:spPr>
            <a:xfrm rot="1875531" flipH="1">
              <a:off x="9339897" y="1730146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BC1AEC2-D9DE-5C44-AF02-168615445DE6}"/>
                </a:ext>
              </a:extLst>
            </p:cNvPr>
            <p:cNvSpPr/>
            <p:nvPr/>
          </p:nvSpPr>
          <p:spPr>
            <a:xfrm rot="1875531" flipH="1">
              <a:off x="9314968" y="1352424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FD87AAD-DFCB-D946-98F4-036DB5AD3673}"/>
                </a:ext>
              </a:extLst>
            </p:cNvPr>
            <p:cNvSpPr/>
            <p:nvPr/>
          </p:nvSpPr>
          <p:spPr>
            <a:xfrm rot="1875531" flipH="1">
              <a:off x="9301118" y="989439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F223891-EE09-454D-B36C-79DD87E571DD}"/>
                </a:ext>
              </a:extLst>
            </p:cNvPr>
            <p:cNvSpPr/>
            <p:nvPr/>
          </p:nvSpPr>
          <p:spPr>
            <a:xfrm rot="1875531" flipH="1">
              <a:off x="9519632" y="3647929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37F1AC6-DEA2-6640-99B6-0B8BB6C93D87}"/>
                </a:ext>
              </a:extLst>
            </p:cNvPr>
            <p:cNvSpPr/>
            <p:nvPr/>
          </p:nvSpPr>
          <p:spPr>
            <a:xfrm rot="1875531" flipH="1">
              <a:off x="9470477" y="3265273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2956F69A-F43F-534D-BDFD-EDB74D168E1A}"/>
                </a:ext>
              </a:extLst>
            </p:cNvPr>
            <p:cNvSpPr/>
            <p:nvPr/>
          </p:nvSpPr>
          <p:spPr>
            <a:xfrm rot="1875531" flipH="1">
              <a:off x="9445548" y="2887551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FEF8918F-FF71-0247-937C-DBB04C3C387C}"/>
                </a:ext>
              </a:extLst>
            </p:cNvPr>
            <p:cNvSpPr/>
            <p:nvPr/>
          </p:nvSpPr>
          <p:spPr>
            <a:xfrm rot="1875531" flipH="1">
              <a:off x="9431698" y="2524566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7AC1D3A3-A43B-FF4B-BA6C-73D035F36C16}"/>
                </a:ext>
              </a:extLst>
            </p:cNvPr>
            <p:cNvSpPr/>
            <p:nvPr/>
          </p:nvSpPr>
          <p:spPr>
            <a:xfrm rot="1875531" flipH="1">
              <a:off x="9282696" y="606782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F085E1E-5BB7-A64E-89FF-C67A8C6ECDD1}"/>
                </a:ext>
              </a:extLst>
            </p:cNvPr>
            <p:cNvSpPr/>
            <p:nvPr/>
          </p:nvSpPr>
          <p:spPr>
            <a:xfrm rot="1875531" flipH="1">
              <a:off x="9268846" y="243797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6D01F4C-87EB-504A-B8DC-FC6745D7EB90}"/>
                </a:ext>
              </a:extLst>
            </p:cNvPr>
            <p:cNvSpPr/>
            <p:nvPr/>
          </p:nvSpPr>
          <p:spPr>
            <a:xfrm rot="1875531" flipH="1">
              <a:off x="9615399" y="4065173"/>
              <a:ext cx="1920240" cy="182880"/>
            </a:xfrm>
            <a:prstGeom prst="parallelogram">
              <a:avLst>
                <a:gd name="adj" fmla="val 757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051CE5-326D-4940-AC72-DC5D0CDB4CE8}"/>
                </a:ext>
              </a:extLst>
            </p:cNvPr>
            <p:cNvSpPr txBox="1"/>
            <p:nvPr/>
          </p:nvSpPr>
          <p:spPr>
            <a:xfrm>
              <a:off x="9673830" y="1676643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BB8025-7C59-0B44-9DCC-4226E298D2B2}"/>
                </a:ext>
              </a:extLst>
            </p:cNvPr>
            <p:cNvSpPr txBox="1"/>
            <p:nvPr/>
          </p:nvSpPr>
          <p:spPr>
            <a:xfrm>
              <a:off x="1075014" y="3249045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1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154C89-E8FD-5345-B7A0-8CCB289F0315}"/>
                </a:ext>
              </a:extLst>
            </p:cNvPr>
            <p:cNvSpPr txBox="1"/>
            <p:nvPr/>
          </p:nvSpPr>
          <p:spPr>
            <a:xfrm>
              <a:off x="1073989" y="4250189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2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5A1BDD-979D-9B45-87F4-966B6C565D05}"/>
                    </a:ext>
                  </a:extLst>
                </p:cNvPr>
                <p:cNvSpPr txBox="1"/>
                <p:nvPr/>
              </p:nvSpPr>
              <p:spPr>
                <a:xfrm>
                  <a:off x="5266913" y="2318670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5A1BDD-979D-9B45-87F4-966B6C56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913" y="2318670"/>
                  <a:ext cx="802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FAC0569-1E60-D74B-8268-D8FF19BF30B9}"/>
                    </a:ext>
                  </a:extLst>
                </p:cNvPr>
                <p:cNvSpPr txBox="1"/>
                <p:nvPr/>
              </p:nvSpPr>
              <p:spPr>
                <a:xfrm>
                  <a:off x="4963161" y="3788524"/>
                  <a:ext cx="25513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FAC0569-1E60-D74B-8268-D8FF19BF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161" y="3788524"/>
                  <a:ext cx="255137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1D55DD-D42C-3743-987F-DB12BAD43039}"/>
                    </a:ext>
                  </a:extLst>
                </p:cNvPr>
                <p:cNvSpPr txBox="1"/>
                <p:nvPr/>
              </p:nvSpPr>
              <p:spPr>
                <a:xfrm>
                  <a:off x="902620" y="3771839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1D55DD-D42C-3743-987F-DB12BAD43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20" y="3771839"/>
                  <a:ext cx="80208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Sun 24">
              <a:extLst>
                <a:ext uri="{FF2B5EF4-FFF2-40B4-BE49-F238E27FC236}">
                  <a16:creationId xmlns:a16="http://schemas.microsoft.com/office/drawing/2014/main" id="{C0CCAD5F-4932-2147-A950-474084FAB2B0}"/>
                </a:ext>
              </a:extLst>
            </p:cNvPr>
            <p:cNvSpPr/>
            <p:nvPr/>
          </p:nvSpPr>
          <p:spPr>
            <a:xfrm>
              <a:off x="0" y="4732991"/>
              <a:ext cx="299258" cy="354398"/>
            </a:xfrm>
            <a:prstGeom prst="su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F4968B4B-0E5B-4446-81DB-D19FA64872FD}"/>
                </a:ext>
              </a:extLst>
            </p:cNvPr>
            <p:cNvSpPr/>
            <p:nvPr/>
          </p:nvSpPr>
          <p:spPr>
            <a:xfrm>
              <a:off x="-889015" y="4226346"/>
              <a:ext cx="1371600" cy="1371600"/>
            </a:xfrm>
            <a:prstGeom prst="arc">
              <a:avLst>
                <a:gd name="adj1" fmla="val 17761274"/>
                <a:gd name="adj2" fmla="val 303302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5F322CF-507C-A94F-A1EB-04495CB05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366522" y="3750732"/>
              <a:ext cx="2286000" cy="2286000"/>
            </a:xfrm>
            <a:prstGeom prst="arc">
              <a:avLst>
                <a:gd name="adj1" fmla="val 17761274"/>
                <a:gd name="adj2" fmla="val 303302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C5AD826-E493-DF47-917D-C14B3F8E1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030" y="3271961"/>
              <a:ext cx="3200400" cy="3200400"/>
            </a:xfrm>
            <a:prstGeom prst="arc">
              <a:avLst>
                <a:gd name="adj1" fmla="val 17761274"/>
                <a:gd name="adj2" fmla="val 303302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926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5B006-5850-564F-AD3B-98CCA1DB9304}"/>
              </a:ext>
            </a:extLst>
          </p:cNvPr>
          <p:cNvSpPr/>
          <p:nvPr/>
        </p:nvSpPr>
        <p:spPr>
          <a:xfrm>
            <a:off x="8728360" y="19562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FD7EDE-004D-F74D-A368-F5333EBA996D}"/>
              </a:ext>
            </a:extLst>
          </p:cNvPr>
          <p:cNvCxnSpPr>
            <a:cxnSpLocks/>
          </p:cNvCxnSpPr>
          <p:nvPr/>
        </p:nvCxnSpPr>
        <p:spPr>
          <a:xfrm flipV="1">
            <a:off x="3187712" y="1997460"/>
            <a:ext cx="5499719" cy="3382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30EB76-510E-6D4B-8371-E06313ECEF9E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294026" y="2034310"/>
            <a:ext cx="5447725" cy="15161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1B8856-28EC-114E-84B1-F30D034B30AA}"/>
              </a:ext>
            </a:extLst>
          </p:cNvPr>
          <p:cNvSpPr txBox="1"/>
          <p:nvPr/>
        </p:nvSpPr>
        <p:spPr>
          <a:xfrm>
            <a:off x="8838933" y="174875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2E2AB-7075-5041-AA3F-8E312D972846}"/>
              </a:ext>
            </a:extLst>
          </p:cNvPr>
          <p:cNvSpPr txBox="1"/>
          <p:nvPr/>
        </p:nvSpPr>
        <p:spPr>
          <a:xfrm>
            <a:off x="2709386" y="1948584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</a:t>
            </a:r>
            <a:r>
              <a:rPr lang="en-US" sz="2400" baseline="-25000" dirty="0">
                <a:latin typeface="Book Antiqua" panose="02040602050305030304" pitchFamily="18" charset="0"/>
              </a:rPr>
              <a:t>1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10D9C-4886-7448-96F4-51B070BF18E1}"/>
              </a:ext>
            </a:extLst>
          </p:cNvPr>
          <p:cNvSpPr txBox="1"/>
          <p:nvPr/>
        </p:nvSpPr>
        <p:spPr>
          <a:xfrm>
            <a:off x="2736546" y="3422974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</a:t>
            </a:r>
            <a:r>
              <a:rPr lang="en-US" sz="2400" baseline="-25000" dirty="0">
                <a:latin typeface="Book Antiqua" panose="02040602050305030304" pitchFamily="18" charset="0"/>
              </a:rPr>
              <a:t>2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DC76A2-C66E-6F40-9009-CF6B9D4C86FA}"/>
                  </a:ext>
                </a:extLst>
              </p:cNvPr>
              <p:cNvSpPr txBox="1"/>
              <p:nvPr/>
            </p:nvSpPr>
            <p:spPr>
              <a:xfrm>
                <a:off x="4131584" y="1740946"/>
                <a:ext cx="802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DC76A2-C66E-6F40-9009-CF6B9D4C8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84" y="1740946"/>
                <a:ext cx="8020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1A998E-5FAA-A04C-8ECA-CF47840CC23D}"/>
                  </a:ext>
                </a:extLst>
              </p:cNvPr>
              <p:cNvSpPr txBox="1"/>
              <p:nvPr/>
            </p:nvSpPr>
            <p:spPr>
              <a:xfrm>
                <a:off x="7059257" y="2461323"/>
                <a:ext cx="802082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1A998E-5FAA-A04C-8ECA-CF47840C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257" y="2461323"/>
                <a:ext cx="802082" cy="506421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B59E400-C14E-5844-B23A-3234597EC326}"/>
              </a:ext>
            </a:extLst>
          </p:cNvPr>
          <p:cNvSpPr/>
          <p:nvPr/>
        </p:nvSpPr>
        <p:spPr>
          <a:xfrm>
            <a:off x="3168570" y="906796"/>
            <a:ext cx="134026" cy="40092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4D9C0C-0AE0-EC49-9F7F-3CB314EDDB8D}"/>
              </a:ext>
            </a:extLst>
          </p:cNvPr>
          <p:cNvSpPr/>
          <p:nvPr/>
        </p:nvSpPr>
        <p:spPr>
          <a:xfrm>
            <a:off x="3155408" y="2210421"/>
            <a:ext cx="133171" cy="183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18994B-E58D-A741-AC75-19E7C0FC6288}"/>
              </a:ext>
            </a:extLst>
          </p:cNvPr>
          <p:cNvSpPr/>
          <p:nvPr/>
        </p:nvSpPr>
        <p:spPr>
          <a:xfrm>
            <a:off x="3159048" y="3443669"/>
            <a:ext cx="133171" cy="183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D4B43A-E2CD-DF43-847A-E41274061E02}"/>
                  </a:ext>
                </a:extLst>
              </p:cNvPr>
              <p:cNvSpPr txBox="1"/>
              <p:nvPr/>
            </p:nvSpPr>
            <p:spPr>
              <a:xfrm>
                <a:off x="4896005" y="2512640"/>
                <a:ext cx="802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D4B43A-E2CD-DF43-847A-E4127406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05" y="2512640"/>
                <a:ext cx="8020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43ABDF-0666-6F41-883B-956C4BE44868}"/>
                  </a:ext>
                </a:extLst>
              </p:cNvPr>
              <p:cNvSpPr txBox="1"/>
              <p:nvPr/>
            </p:nvSpPr>
            <p:spPr>
              <a:xfrm>
                <a:off x="7287520" y="1393183"/>
                <a:ext cx="802082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43ABDF-0666-6F41-883B-956C4BE4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20" y="1393183"/>
                <a:ext cx="802082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DBEE72-5F05-BF49-A8A1-ADC5B1DB462F}"/>
                  </a:ext>
                </a:extLst>
              </p:cNvPr>
              <p:cNvSpPr txBox="1"/>
              <p:nvPr/>
            </p:nvSpPr>
            <p:spPr>
              <a:xfrm>
                <a:off x="3398533" y="3151281"/>
                <a:ext cx="25513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DBEE72-5F05-BF49-A8A1-ADC5B1DB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33" y="3151281"/>
                <a:ext cx="25513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56EC2F-FBFC-3249-A0F0-F323808A1235}"/>
              </a:ext>
            </a:extLst>
          </p:cNvPr>
          <p:cNvCxnSpPr>
            <a:cxnSpLocks/>
          </p:cNvCxnSpPr>
          <p:nvPr/>
        </p:nvCxnSpPr>
        <p:spPr>
          <a:xfrm flipV="1">
            <a:off x="3219739" y="2933276"/>
            <a:ext cx="557784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88E3D-98FB-0D4E-B408-AB66F43119D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185708" y="2034310"/>
            <a:ext cx="5556043" cy="8989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D63DDC29-BDDD-3A4E-91A8-5A5B0D576737}"/>
              </a:ext>
            </a:extLst>
          </p:cNvPr>
          <p:cNvSpPr/>
          <p:nvPr/>
        </p:nvSpPr>
        <p:spPr>
          <a:xfrm>
            <a:off x="3684068" y="2330842"/>
            <a:ext cx="1371600" cy="1067229"/>
          </a:xfrm>
          <a:prstGeom prst="arc">
            <a:avLst>
              <a:gd name="adj1" fmla="val 20499792"/>
              <a:gd name="adj2" fmla="val 34654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F6490E-5737-D045-B85E-1376B9EDB592}"/>
                  </a:ext>
                </a:extLst>
              </p:cNvPr>
              <p:cNvSpPr txBox="1"/>
              <p:nvPr/>
            </p:nvSpPr>
            <p:spPr>
              <a:xfrm>
                <a:off x="2474929" y="2615223"/>
                <a:ext cx="802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i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F6490E-5737-D045-B85E-1376B9EDB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29" y="2615223"/>
                <a:ext cx="8020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6264C3-C707-A64F-9C71-E0108CAEBD4A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7162907" y="1998040"/>
            <a:ext cx="594782" cy="36576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38B5CC-E43D-E64E-AEA9-692BD15E3FF8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6857520" y="2425993"/>
            <a:ext cx="492848" cy="13716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405FF8-97B1-9D47-9AD7-67EAC208FF2E}"/>
              </a:ext>
            </a:extLst>
          </p:cNvPr>
          <p:cNvCxnSpPr/>
          <p:nvPr/>
        </p:nvCxnSpPr>
        <p:spPr>
          <a:xfrm flipV="1">
            <a:off x="8774080" y="838198"/>
            <a:ext cx="0" cy="1209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DC9F46-66FA-B743-9120-067CE7645086}"/>
              </a:ext>
            </a:extLst>
          </p:cNvPr>
          <p:cNvSpPr txBox="1"/>
          <p:nvPr/>
        </p:nvSpPr>
        <p:spPr>
          <a:xfrm>
            <a:off x="8847145" y="675963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225390-03F1-9340-B923-967A9482E9E8}"/>
              </a:ext>
            </a:extLst>
          </p:cNvPr>
          <p:cNvCxnSpPr/>
          <p:nvPr/>
        </p:nvCxnSpPr>
        <p:spPr>
          <a:xfrm>
            <a:off x="8763220" y="922581"/>
            <a:ext cx="0" cy="4023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3AA14A-9766-FF47-AB8E-2AA0C100105B}"/>
              </a:ext>
            </a:extLst>
          </p:cNvPr>
          <p:cNvSpPr txBox="1"/>
          <p:nvPr/>
        </p:nvSpPr>
        <p:spPr>
          <a:xfrm rot="5400000">
            <a:off x="8076741" y="4273394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Screen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78C0D-D680-5549-ACCA-8C89EA1DDA33}"/>
              </a:ext>
            </a:extLst>
          </p:cNvPr>
          <p:cNvSpPr txBox="1"/>
          <p:nvPr/>
        </p:nvSpPr>
        <p:spPr>
          <a:xfrm>
            <a:off x="8765644" y="2725550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7CBCF8-9D08-6B4B-9A0E-01A803D3F4A4}"/>
              </a:ext>
            </a:extLst>
          </p:cNvPr>
          <p:cNvSpPr txBox="1"/>
          <p:nvPr/>
        </p:nvSpPr>
        <p:spPr>
          <a:xfrm>
            <a:off x="8884916" y="2155793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2338D8-9F62-3147-BD22-8845F86085C7}"/>
              </a:ext>
            </a:extLst>
          </p:cNvPr>
          <p:cNvSpPr txBox="1"/>
          <p:nvPr/>
        </p:nvSpPr>
        <p:spPr>
          <a:xfrm>
            <a:off x="6657278" y="286445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ook Antiqua" panose="02040602050305030304" pitchFamily="18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23734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FE098-CC2A-E44F-8452-47173C83404A}"/>
              </a:ext>
            </a:extLst>
          </p:cNvPr>
          <p:cNvGrpSpPr/>
          <p:nvPr/>
        </p:nvGrpSpPr>
        <p:grpSpPr>
          <a:xfrm>
            <a:off x="1860655" y="741625"/>
            <a:ext cx="7880910" cy="4342682"/>
            <a:chOff x="913004" y="691748"/>
            <a:chExt cx="7880910" cy="43426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F180929-6F1B-B248-A972-0FC49B3055A2}"/>
                </a:ext>
              </a:extLst>
            </p:cNvPr>
            <p:cNvSpPr/>
            <p:nvPr/>
          </p:nvSpPr>
          <p:spPr>
            <a:xfrm>
              <a:off x="8312727" y="19562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2F95D16-6E53-0540-9328-70B2732B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79" y="1997460"/>
              <a:ext cx="5499719" cy="3382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AAB5ACA-CB03-2B4A-9613-C191EA3DE6B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2878393" y="2034310"/>
              <a:ext cx="5447725" cy="15161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2A75AB-45A8-524C-80E3-63246C42822D}"/>
                </a:ext>
              </a:extLst>
            </p:cNvPr>
            <p:cNvSpPr txBox="1"/>
            <p:nvPr/>
          </p:nvSpPr>
          <p:spPr>
            <a:xfrm>
              <a:off x="8423300" y="1748756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8D1A5-32F3-1543-81F3-DEC38D06F8F3}"/>
                </a:ext>
              </a:extLst>
            </p:cNvPr>
            <p:cNvSpPr txBox="1"/>
            <p:nvPr/>
          </p:nvSpPr>
          <p:spPr>
            <a:xfrm>
              <a:off x="2293753" y="1948584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1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DBE8F-0D99-9B4E-A4C4-3444E7538758}"/>
                </a:ext>
              </a:extLst>
            </p:cNvPr>
            <p:cNvSpPr txBox="1"/>
            <p:nvPr/>
          </p:nvSpPr>
          <p:spPr>
            <a:xfrm>
              <a:off x="2320913" y="3422974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2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50048E3-7789-0848-B21E-C1A12DE30F01}"/>
                    </a:ext>
                  </a:extLst>
                </p:cNvPr>
                <p:cNvSpPr txBox="1"/>
                <p:nvPr/>
              </p:nvSpPr>
              <p:spPr>
                <a:xfrm>
                  <a:off x="3715951" y="1740946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50048E3-7789-0848-B21E-C1A12DE30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51" y="1740946"/>
                  <a:ext cx="80208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C372C0-4649-E74F-B17B-92AEBB357565}"/>
                </a:ext>
              </a:extLst>
            </p:cNvPr>
            <p:cNvSpPr/>
            <p:nvPr/>
          </p:nvSpPr>
          <p:spPr>
            <a:xfrm>
              <a:off x="2752937" y="906796"/>
              <a:ext cx="134026" cy="40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DD0D46-A10B-0843-A9E2-A871D3ED161D}"/>
                </a:ext>
              </a:extLst>
            </p:cNvPr>
            <p:cNvSpPr/>
            <p:nvPr/>
          </p:nvSpPr>
          <p:spPr>
            <a:xfrm>
              <a:off x="2739775" y="2210421"/>
              <a:ext cx="133171" cy="18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C98198-A096-334D-87E1-7876F14F8BA3}"/>
                </a:ext>
              </a:extLst>
            </p:cNvPr>
            <p:cNvSpPr/>
            <p:nvPr/>
          </p:nvSpPr>
          <p:spPr>
            <a:xfrm>
              <a:off x="2743415" y="3443669"/>
              <a:ext cx="133171" cy="18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F49BDD-60A5-9646-A04E-67B08D70FC78}"/>
                    </a:ext>
                  </a:extLst>
                </p:cNvPr>
                <p:cNvSpPr txBox="1"/>
                <p:nvPr/>
              </p:nvSpPr>
              <p:spPr>
                <a:xfrm>
                  <a:off x="4480372" y="2512640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F49BDD-60A5-9646-A04E-67B08D70F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372" y="2512640"/>
                  <a:ext cx="802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808B2D8-E014-C147-AFB5-946F33D994EB}"/>
                    </a:ext>
                  </a:extLst>
                </p:cNvPr>
                <p:cNvSpPr txBox="1"/>
                <p:nvPr/>
              </p:nvSpPr>
              <p:spPr>
                <a:xfrm>
                  <a:off x="2982900" y="3151281"/>
                  <a:ext cx="25513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808B2D8-E014-C147-AFB5-946F33D99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2900" y="3151281"/>
                  <a:ext cx="255137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B1271C-8E49-DA47-9880-CC0F25929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106" y="2933276"/>
              <a:ext cx="5577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AE6195-53E1-D743-8B3A-C9510EF51EEF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2770075" y="2034310"/>
              <a:ext cx="5556043" cy="89896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6C1416B-4716-EF4D-B21A-253AA4128F2A}"/>
                </a:ext>
              </a:extLst>
            </p:cNvPr>
            <p:cNvSpPr/>
            <p:nvPr/>
          </p:nvSpPr>
          <p:spPr>
            <a:xfrm>
              <a:off x="3268435" y="2330842"/>
              <a:ext cx="1371600" cy="1067229"/>
            </a:xfrm>
            <a:prstGeom prst="arc">
              <a:avLst>
                <a:gd name="adj1" fmla="val 20499792"/>
                <a:gd name="adj2" fmla="val 34654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454DC19-8D51-1646-9E32-D2E80D8BD62A}"/>
                    </a:ext>
                  </a:extLst>
                </p:cNvPr>
                <p:cNvSpPr txBox="1"/>
                <p:nvPr/>
              </p:nvSpPr>
              <p:spPr>
                <a:xfrm>
                  <a:off x="2059296" y="2615223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454DC19-8D51-1646-9E32-D2E80D8BD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296" y="2615223"/>
                  <a:ext cx="80208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430EFE-38EF-EC47-A95F-58F682087E8A}"/>
                </a:ext>
              </a:extLst>
            </p:cNvPr>
            <p:cNvCxnSpPr/>
            <p:nvPr/>
          </p:nvCxnSpPr>
          <p:spPr>
            <a:xfrm>
              <a:off x="8347587" y="922581"/>
              <a:ext cx="0" cy="402336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215D8D-6BD2-764E-BB9F-6A9D58C8433E}"/>
                </a:ext>
              </a:extLst>
            </p:cNvPr>
            <p:cNvSpPr txBox="1"/>
            <p:nvPr/>
          </p:nvSpPr>
          <p:spPr>
            <a:xfrm rot="5400000">
              <a:off x="7611542" y="4264026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Screen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89DAA4D-6D01-7149-BEFE-6DF36127981F}"/>
                </a:ext>
              </a:extLst>
            </p:cNvPr>
            <p:cNvSpPr/>
            <p:nvPr/>
          </p:nvSpPr>
          <p:spPr>
            <a:xfrm>
              <a:off x="2710093" y="1525330"/>
              <a:ext cx="1270490" cy="3070812"/>
            </a:xfrm>
            <a:custGeom>
              <a:avLst/>
              <a:gdLst>
                <a:gd name="connsiteX0" fmla="*/ 0 w 714894"/>
                <a:gd name="connsiteY0" fmla="*/ 0 h 1313411"/>
                <a:gd name="connsiteX1" fmla="*/ 49876 w 714894"/>
                <a:gd name="connsiteY1" fmla="*/ 299258 h 1313411"/>
                <a:gd name="connsiteX2" fmla="*/ 83127 w 714894"/>
                <a:gd name="connsiteY2" fmla="*/ 399011 h 1313411"/>
                <a:gd name="connsiteX3" fmla="*/ 116378 w 714894"/>
                <a:gd name="connsiteY3" fmla="*/ 498764 h 1313411"/>
                <a:gd name="connsiteX4" fmla="*/ 133003 w 714894"/>
                <a:gd name="connsiteY4" fmla="*/ 548640 h 1313411"/>
                <a:gd name="connsiteX5" fmla="*/ 166254 w 714894"/>
                <a:gd name="connsiteY5" fmla="*/ 598517 h 1313411"/>
                <a:gd name="connsiteX6" fmla="*/ 216131 w 714894"/>
                <a:gd name="connsiteY6" fmla="*/ 698269 h 1313411"/>
                <a:gd name="connsiteX7" fmla="*/ 266007 w 714894"/>
                <a:gd name="connsiteY7" fmla="*/ 798022 h 1313411"/>
                <a:gd name="connsiteX8" fmla="*/ 282633 w 714894"/>
                <a:gd name="connsiteY8" fmla="*/ 847898 h 1313411"/>
                <a:gd name="connsiteX9" fmla="*/ 349134 w 714894"/>
                <a:gd name="connsiteY9" fmla="*/ 947651 h 1313411"/>
                <a:gd name="connsiteX10" fmla="*/ 382385 w 714894"/>
                <a:gd name="connsiteY10" fmla="*/ 997527 h 1313411"/>
                <a:gd name="connsiteX11" fmla="*/ 432262 w 714894"/>
                <a:gd name="connsiteY11" fmla="*/ 1047404 h 1313411"/>
                <a:gd name="connsiteX12" fmla="*/ 515389 w 714894"/>
                <a:gd name="connsiteY12" fmla="*/ 1130531 h 1313411"/>
                <a:gd name="connsiteX13" fmla="*/ 548640 w 714894"/>
                <a:gd name="connsiteY13" fmla="*/ 1180407 h 1313411"/>
                <a:gd name="connsiteX14" fmla="*/ 598516 w 714894"/>
                <a:gd name="connsiteY14" fmla="*/ 1213658 h 1313411"/>
                <a:gd name="connsiteX15" fmla="*/ 648393 w 714894"/>
                <a:gd name="connsiteY15" fmla="*/ 1263535 h 1313411"/>
                <a:gd name="connsiteX16" fmla="*/ 714894 w 714894"/>
                <a:gd name="connsiteY16" fmla="*/ 1313411 h 13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4894" h="1313411">
                  <a:moveTo>
                    <a:pt x="0" y="0"/>
                  </a:moveTo>
                  <a:cubicBezTo>
                    <a:pt x="10350" y="82799"/>
                    <a:pt x="24667" y="223631"/>
                    <a:pt x="49876" y="299258"/>
                  </a:cubicBezTo>
                  <a:lnTo>
                    <a:pt x="83127" y="399011"/>
                  </a:lnTo>
                  <a:lnTo>
                    <a:pt x="116378" y="498764"/>
                  </a:lnTo>
                  <a:cubicBezTo>
                    <a:pt x="121920" y="515389"/>
                    <a:pt x="123282" y="534059"/>
                    <a:pt x="133003" y="548640"/>
                  </a:cubicBezTo>
                  <a:cubicBezTo>
                    <a:pt x="144087" y="565266"/>
                    <a:pt x="157318" y="580645"/>
                    <a:pt x="166254" y="598517"/>
                  </a:cubicBezTo>
                  <a:cubicBezTo>
                    <a:pt x="235084" y="736176"/>
                    <a:pt x="120841" y="555336"/>
                    <a:pt x="216131" y="698269"/>
                  </a:cubicBezTo>
                  <a:cubicBezTo>
                    <a:pt x="257915" y="823627"/>
                    <a:pt x="201553" y="669117"/>
                    <a:pt x="266007" y="798022"/>
                  </a:cubicBezTo>
                  <a:cubicBezTo>
                    <a:pt x="273844" y="813697"/>
                    <a:pt x="274122" y="832579"/>
                    <a:pt x="282633" y="847898"/>
                  </a:cubicBezTo>
                  <a:cubicBezTo>
                    <a:pt x="302040" y="882832"/>
                    <a:pt x="326967" y="914400"/>
                    <a:pt x="349134" y="947651"/>
                  </a:cubicBezTo>
                  <a:cubicBezTo>
                    <a:pt x="360218" y="964276"/>
                    <a:pt x="368256" y="983398"/>
                    <a:pt x="382385" y="997527"/>
                  </a:cubicBezTo>
                  <a:cubicBezTo>
                    <a:pt x="399011" y="1014153"/>
                    <a:pt x="417210" y="1029341"/>
                    <a:pt x="432262" y="1047404"/>
                  </a:cubicBezTo>
                  <a:cubicBezTo>
                    <a:pt x="501535" y="1130531"/>
                    <a:pt x="423949" y="1069571"/>
                    <a:pt x="515389" y="1130531"/>
                  </a:cubicBezTo>
                  <a:cubicBezTo>
                    <a:pt x="526473" y="1147156"/>
                    <a:pt x="534511" y="1166278"/>
                    <a:pt x="548640" y="1180407"/>
                  </a:cubicBezTo>
                  <a:cubicBezTo>
                    <a:pt x="562769" y="1194536"/>
                    <a:pt x="583166" y="1200866"/>
                    <a:pt x="598516" y="1213658"/>
                  </a:cubicBezTo>
                  <a:cubicBezTo>
                    <a:pt x="616579" y="1228710"/>
                    <a:pt x="630330" y="1248483"/>
                    <a:pt x="648393" y="1263535"/>
                  </a:cubicBezTo>
                  <a:cubicBezTo>
                    <a:pt x="761188" y="1357531"/>
                    <a:pt x="662020" y="1260537"/>
                    <a:pt x="714894" y="131341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F0BE82-0835-8D48-A9BA-579A40D635D6}"/>
                </a:ext>
              </a:extLst>
            </p:cNvPr>
            <p:cNvCxnSpPr>
              <a:cxnSpLocks/>
              <a:stCxn id="11" idx="2"/>
              <a:endCxn id="28" idx="3"/>
            </p:cNvCxnSpPr>
            <p:nvPr/>
          </p:nvCxnSpPr>
          <p:spPr>
            <a:xfrm>
              <a:off x="2806361" y="2393887"/>
              <a:ext cx="110556" cy="2975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53A556-6BDF-3949-B636-1DEECE5A7A5B}"/>
                </a:ext>
              </a:extLst>
            </p:cNvPr>
            <p:cNvSpPr txBox="1"/>
            <p:nvPr/>
          </p:nvSpPr>
          <p:spPr>
            <a:xfrm>
              <a:off x="3244069" y="3364652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A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58D71E91-444A-8943-AB3F-2F65A6486F98}"/>
                </a:ext>
              </a:extLst>
            </p:cNvPr>
            <p:cNvSpPr/>
            <p:nvPr/>
          </p:nvSpPr>
          <p:spPr>
            <a:xfrm rot="20360244">
              <a:off x="1212311" y="2261527"/>
              <a:ext cx="519995" cy="1263484"/>
            </a:xfrm>
            <a:prstGeom prst="triangle">
              <a:avLst>
                <a:gd name="adj" fmla="val 100000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101CE1-D510-804A-BFE0-5DEF94A4BFEE}"/>
                </a:ext>
              </a:extLst>
            </p:cNvPr>
            <p:cNvSpPr txBox="1"/>
            <p:nvPr/>
          </p:nvSpPr>
          <p:spPr>
            <a:xfrm>
              <a:off x="1299651" y="1803477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1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D13348-97DD-1441-AF3D-0763D8EF241B}"/>
                </a:ext>
              </a:extLst>
            </p:cNvPr>
            <p:cNvSpPr txBox="1"/>
            <p:nvPr/>
          </p:nvSpPr>
          <p:spPr>
            <a:xfrm>
              <a:off x="1226219" y="3554385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2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89FD1E-F2EC-8F4A-A8C4-FBC0AF718D90}"/>
                </a:ext>
              </a:extLst>
            </p:cNvPr>
            <p:cNvSpPr txBox="1"/>
            <p:nvPr/>
          </p:nvSpPr>
          <p:spPr>
            <a:xfrm>
              <a:off x="1832272" y="3281862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A003AA0-C4A6-CE4C-B1EF-1662A416042E}"/>
                    </a:ext>
                  </a:extLst>
                </p:cNvPr>
                <p:cNvSpPr txBox="1"/>
                <p:nvPr/>
              </p:nvSpPr>
              <p:spPr>
                <a:xfrm>
                  <a:off x="913004" y="2736911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A003AA0-C4A6-CE4C-B1EF-1662A4160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04" y="2736911"/>
                  <a:ext cx="80208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5F36909-332C-1D44-842F-22B87A823D0E}"/>
                    </a:ext>
                  </a:extLst>
                </p:cNvPr>
                <p:cNvSpPr txBox="1"/>
                <p:nvPr/>
              </p:nvSpPr>
              <p:spPr>
                <a:xfrm>
                  <a:off x="1174275" y="2498961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5F36909-332C-1D44-842F-22B87A823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275" y="2498961"/>
                  <a:ext cx="8020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43EF6D-AAE3-ED44-AAF6-C3E38EA70A45}"/>
                </a:ext>
              </a:extLst>
            </p:cNvPr>
            <p:cNvSpPr/>
            <p:nvPr/>
          </p:nvSpPr>
          <p:spPr>
            <a:xfrm rot="20184554">
              <a:off x="1687755" y="3218548"/>
              <a:ext cx="220103" cy="2229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0E30CF-1E2E-E747-AA09-2651FEED0087}"/>
                </a:ext>
              </a:extLst>
            </p:cNvPr>
            <p:cNvCxnSpPr/>
            <p:nvPr/>
          </p:nvCxnSpPr>
          <p:spPr>
            <a:xfrm flipH="1" flipV="1">
              <a:off x="1715086" y="3612946"/>
              <a:ext cx="223415" cy="8593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0B5661-7E21-5943-BBBF-421F5862513C}"/>
                    </a:ext>
                  </a:extLst>
                </p:cNvPr>
                <p:cNvSpPr txBox="1"/>
                <p:nvPr/>
              </p:nvSpPr>
              <p:spPr>
                <a:xfrm>
                  <a:off x="992930" y="4517201"/>
                  <a:ext cx="1323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0B5661-7E21-5943-BBBF-421F58625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930" y="4517201"/>
                  <a:ext cx="132343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0CF8FDE-8E8E-9B4D-B340-BC032729B958}"/>
                    </a:ext>
                  </a:extLst>
                </p:cNvPr>
                <p:cNvSpPr txBox="1"/>
                <p:nvPr/>
              </p:nvSpPr>
              <p:spPr>
                <a:xfrm>
                  <a:off x="5722036" y="2957639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0CF8FDE-8E8E-9B4D-B340-BC032729B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036" y="2957639"/>
                  <a:ext cx="80208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495213-AF86-4D4B-9913-002824445EE7}"/>
                </a:ext>
              </a:extLst>
            </p:cNvPr>
            <p:cNvSpPr txBox="1"/>
            <p:nvPr/>
          </p:nvSpPr>
          <p:spPr>
            <a:xfrm>
              <a:off x="8364369" y="691748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ok Antiqua" panose="02040602050305030304" pitchFamily="18" charset="0"/>
                </a:rPr>
                <a:t>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E87387-165E-B745-9E93-3B160A8C592E}"/>
                </a:ext>
              </a:extLst>
            </p:cNvPr>
            <p:cNvSpPr txBox="1"/>
            <p:nvPr/>
          </p:nvSpPr>
          <p:spPr>
            <a:xfrm>
              <a:off x="8336025" y="2210420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ok Antiqua" panose="02040602050305030304" pitchFamily="18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34B40E-14EF-5C41-9D64-D5EC472C2B70}"/>
                </a:ext>
              </a:extLst>
            </p:cNvPr>
            <p:cNvSpPr txBox="1"/>
            <p:nvPr/>
          </p:nvSpPr>
          <p:spPr>
            <a:xfrm>
              <a:off x="8358447" y="2749476"/>
              <a:ext cx="42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214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2DF0B20-51C0-3347-8505-992AFCE7E012}"/>
              </a:ext>
            </a:extLst>
          </p:cNvPr>
          <p:cNvGrpSpPr/>
          <p:nvPr/>
        </p:nvGrpSpPr>
        <p:grpSpPr>
          <a:xfrm>
            <a:off x="1967586" y="796867"/>
            <a:ext cx="8256827" cy="5264265"/>
            <a:chOff x="1967586" y="454891"/>
            <a:chExt cx="8256827" cy="5264265"/>
          </a:xfrm>
        </p:grpSpPr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929AD6D5-069D-EF47-AA21-84EC00F2F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9745" y="454891"/>
              <a:ext cx="1586666" cy="15866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7312AE8A-0D4E-8F4F-ABDD-EBB1B9EF7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861" y="3677894"/>
              <a:ext cx="5893331" cy="113459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0F8A8B24-D3D3-6F40-B417-E71551A7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194" y="1865818"/>
              <a:ext cx="2039999" cy="181207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EFE8AD76-A140-4242-B981-D56982F15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193" y="3677894"/>
              <a:ext cx="453333" cy="113459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D20729DF-A351-2B40-8FF6-7E1458DF8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5526" y="3677894"/>
              <a:ext cx="453333" cy="113459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C436AD5A-D1E6-BB46-9FD2-A78FC3858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8859" y="3677894"/>
              <a:ext cx="453333" cy="1134594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A4846A9B-7271-7945-A857-7E19F7F1F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5526" y="4812488"/>
              <a:ext cx="1359999" cy="90666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75DEE3B4-838D-D54D-8A99-F6DA9DC31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2192" y="4812488"/>
              <a:ext cx="1359999" cy="90540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D006E605-2943-7D46-AFD4-CBCBFBCA26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70917">
              <a:off x="6602192" y="1072486"/>
              <a:ext cx="453334" cy="203999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77897867-564F-9B4B-8557-CF33A19C0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2193" y="1865818"/>
              <a:ext cx="1586666" cy="181207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AEF3F83C-D267-DF49-8637-7B9BC76D90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08859" y="2319152"/>
              <a:ext cx="1133333" cy="13587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33F3ADE6-CFD0-8B42-80AE-E9D171901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5526" y="1412484"/>
              <a:ext cx="1586666" cy="13600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68DF281B-FF53-2247-B96B-B06ACD7FD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193" y="1865818"/>
              <a:ext cx="1259" cy="37490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88C107E9-46C7-1D46-BE32-40DD3E90F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247" y="3651718"/>
              <a:ext cx="906666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A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5E823F05-4CC7-8E4B-880D-755B8C770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8860" y="4812488"/>
              <a:ext cx="906666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B</a:t>
              </a:r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AD72511E-22E4-874E-97B9-D78B41807A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231329" flipH="1" flipV="1">
              <a:off x="5317748" y="3225820"/>
              <a:ext cx="453333" cy="4533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31" name="Text Box 32">
              <a:extLst>
                <a:ext uri="{FF2B5EF4-FFF2-40B4-BE49-F238E27FC236}">
                  <a16:creationId xmlns:a16="http://schemas.microsoft.com/office/drawing/2014/main" id="{08013958-BD2C-7145-9D35-0F005F2CA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1142" y="2895701"/>
              <a:ext cx="680000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D</a:t>
              </a:r>
            </a:p>
          </p:txBody>
        </p:sp>
        <p:sp>
          <p:nvSpPr>
            <p:cNvPr id="32" name="Text Box 33">
              <a:extLst>
                <a:ext uri="{FF2B5EF4-FFF2-40B4-BE49-F238E27FC236}">
                  <a16:creationId xmlns:a16="http://schemas.microsoft.com/office/drawing/2014/main" id="{658973F9-137A-A74A-8902-FA19BE5C9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6752" y="3395820"/>
              <a:ext cx="906666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33" name="Text Box 34">
              <a:extLst>
                <a:ext uri="{FF2B5EF4-FFF2-40B4-BE49-F238E27FC236}">
                  <a16:creationId xmlns:a16="http://schemas.microsoft.com/office/drawing/2014/main" id="{11A43DB9-C1F7-884B-88E6-5C12EEBAC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3064" y="1573670"/>
              <a:ext cx="906666" cy="906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35" name="Text Box 36">
              <a:extLst>
                <a:ext uri="{FF2B5EF4-FFF2-40B4-BE49-F238E27FC236}">
                  <a16:creationId xmlns:a16="http://schemas.microsoft.com/office/drawing/2014/main" id="{FD2DCE22-34CB-0A43-A6EC-17949EF1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9600" y="2495449"/>
              <a:ext cx="906666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C’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0DBB5A3F-0B63-A549-9BD4-8E681872A47C}"/>
                </a:ext>
              </a:extLst>
            </p:cNvPr>
            <p:cNvSpPr/>
            <p:nvPr/>
          </p:nvSpPr>
          <p:spPr>
            <a:xfrm>
              <a:off x="4439973" y="3218821"/>
              <a:ext cx="914400" cy="914400"/>
            </a:xfrm>
            <a:prstGeom prst="arc">
              <a:avLst>
                <a:gd name="adj1" fmla="val 13366130"/>
                <a:gd name="adj2" fmla="val 188392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53A07362-4F2B-E348-8619-257947A50CD4}"/>
                </a:ext>
              </a:extLst>
            </p:cNvPr>
            <p:cNvSpPr/>
            <p:nvPr/>
          </p:nvSpPr>
          <p:spPr>
            <a:xfrm>
              <a:off x="4442744" y="3204971"/>
              <a:ext cx="914400" cy="914400"/>
            </a:xfrm>
            <a:prstGeom prst="arc">
              <a:avLst>
                <a:gd name="adj1" fmla="val 4081975"/>
                <a:gd name="adj2" fmla="val 550977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BCA943-F4FF-3C41-80FC-052A0C3AD904}"/>
                </a:ext>
              </a:extLst>
            </p:cNvPr>
            <p:cNvCxnSpPr/>
            <p:nvPr/>
          </p:nvCxnSpPr>
          <p:spPr>
            <a:xfrm>
              <a:off x="6251662" y="472689"/>
              <a:ext cx="2438970" cy="1579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Line 14">
              <a:extLst>
                <a:ext uri="{FF2B5EF4-FFF2-40B4-BE49-F238E27FC236}">
                  <a16:creationId xmlns:a16="http://schemas.microsoft.com/office/drawing/2014/main" id="{C2836CB0-D76A-7649-90CD-09469E383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7747" y="619150"/>
              <a:ext cx="1586666" cy="15866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28A30D9-EFD3-0E40-83EB-615DB649EC1B}"/>
                </a:ext>
              </a:extLst>
            </p:cNvPr>
            <p:cNvCxnSpPr/>
            <p:nvPr/>
          </p:nvCxnSpPr>
          <p:spPr>
            <a:xfrm>
              <a:off x="7762706" y="2036906"/>
              <a:ext cx="2438970" cy="1579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51F2435-740C-CC40-8B9E-3BAE546675F2}"/>
                </a:ext>
              </a:extLst>
            </p:cNvPr>
            <p:cNvSpPr>
              <a:spLocks noChangeAspect="1"/>
            </p:cNvSpPr>
            <p:nvPr/>
          </p:nvSpPr>
          <p:spPr>
            <a:xfrm rot="18875286">
              <a:off x="7429834" y="584446"/>
              <a:ext cx="1097280" cy="1383346"/>
            </a:xfrm>
            <a:prstGeom prst="ellipse">
              <a:avLst/>
            </a:prstGeom>
            <a:solidFill>
              <a:srgbClr val="C0000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C08580B-2A67-3F4E-BD7D-4BDB0457B6D3}"/>
                </a:ext>
              </a:extLst>
            </p:cNvPr>
            <p:cNvSpPr>
              <a:spLocks noChangeAspect="1"/>
            </p:cNvSpPr>
            <p:nvPr/>
          </p:nvSpPr>
          <p:spPr>
            <a:xfrm rot="18875286">
              <a:off x="7558039" y="752613"/>
              <a:ext cx="797839" cy="1005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50950E8-8FC8-894D-AA88-7291E829D84E}"/>
                </a:ext>
              </a:extLst>
            </p:cNvPr>
            <p:cNvSpPr>
              <a:spLocks noChangeAspect="1"/>
            </p:cNvSpPr>
            <p:nvPr/>
          </p:nvSpPr>
          <p:spPr>
            <a:xfrm rot="18875286">
              <a:off x="7703102" y="943072"/>
              <a:ext cx="507715" cy="640080"/>
            </a:xfrm>
            <a:prstGeom prst="ellipse">
              <a:avLst/>
            </a:prstGeom>
            <a:solidFill>
              <a:srgbClr val="C0000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5119A15-FF4D-9B44-ABCF-A10603040C93}"/>
                </a:ext>
              </a:extLst>
            </p:cNvPr>
            <p:cNvSpPr>
              <a:spLocks noChangeAspect="1"/>
            </p:cNvSpPr>
            <p:nvPr/>
          </p:nvSpPr>
          <p:spPr>
            <a:xfrm rot="18875286">
              <a:off x="7831972" y="1123537"/>
              <a:ext cx="217592" cy="2743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5378CBB2-7B01-664F-BE5B-20F62A4B4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8859" y="1185818"/>
              <a:ext cx="1133333" cy="68000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1003CCA2-3EE8-EA48-A590-FFF8450C6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2192" y="1185818"/>
              <a:ext cx="680000" cy="1133335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9EEF6F71-0B50-7D47-B254-019F6C3FE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3533" y="842323"/>
              <a:ext cx="906666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49" name="Text Box 32">
              <a:extLst>
                <a:ext uri="{FF2B5EF4-FFF2-40B4-BE49-F238E27FC236}">
                  <a16:creationId xmlns:a16="http://schemas.microsoft.com/office/drawing/2014/main" id="{42E43D06-3C5E-914C-BB60-5AB618E99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8988" y="2068044"/>
              <a:ext cx="680000" cy="68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D’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10BADB-11CA-7F49-9857-941AA62E9A40}"/>
                    </a:ext>
                  </a:extLst>
                </p:cNvPr>
                <p:cNvSpPr txBox="1"/>
                <p:nvPr/>
              </p:nvSpPr>
              <p:spPr>
                <a:xfrm>
                  <a:off x="3079973" y="3151580"/>
                  <a:ext cx="5654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10BADB-11CA-7F49-9857-941AA62E9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973" y="3151580"/>
                  <a:ext cx="56541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C87765-DE20-7C4A-A9BE-BAC9392D855B}"/>
                    </a:ext>
                  </a:extLst>
                </p:cNvPr>
                <p:cNvSpPr txBox="1"/>
                <p:nvPr/>
              </p:nvSpPr>
              <p:spPr>
                <a:xfrm>
                  <a:off x="3107428" y="3919984"/>
                  <a:ext cx="572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C87765-DE20-7C4A-A9BE-BAC9392D8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428" y="3919984"/>
                  <a:ext cx="57252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C0527BD-6C57-4241-BA11-61CA17F9293D}"/>
                    </a:ext>
                  </a:extLst>
                </p:cNvPr>
                <p:cNvSpPr txBox="1"/>
                <p:nvPr/>
              </p:nvSpPr>
              <p:spPr>
                <a:xfrm>
                  <a:off x="3147040" y="4757668"/>
                  <a:ext cx="572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C0527BD-6C57-4241-BA11-61CA17F92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7040" y="4757668"/>
                  <a:ext cx="57252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F91FD-E11B-074D-A9DC-AFD64C37C94A}"/>
                    </a:ext>
                  </a:extLst>
                </p:cNvPr>
                <p:cNvSpPr txBox="1"/>
                <p:nvPr/>
              </p:nvSpPr>
              <p:spPr>
                <a:xfrm>
                  <a:off x="1967586" y="4075720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F91FD-E11B-074D-A9DC-AFD64C37C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586" y="4075720"/>
                  <a:ext cx="44127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E26216C-121E-3044-B4C3-A0DDAC6834C9}"/>
                    </a:ext>
                  </a:extLst>
                </p:cNvPr>
                <p:cNvSpPr txBox="1"/>
                <p:nvPr/>
              </p:nvSpPr>
              <p:spPr>
                <a:xfrm>
                  <a:off x="4344528" y="4076280"/>
                  <a:ext cx="547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E26216C-121E-3044-B4C3-A0DDAC683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528" y="4076280"/>
                  <a:ext cx="54720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9E04611-196A-B249-9452-F98BCF520036}"/>
                    </a:ext>
                  </a:extLst>
                </p:cNvPr>
                <p:cNvSpPr txBox="1"/>
                <p:nvPr/>
              </p:nvSpPr>
              <p:spPr>
                <a:xfrm>
                  <a:off x="4885237" y="2833127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9E04611-196A-B249-9452-F98BCF520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237" y="2833127"/>
                  <a:ext cx="44127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2E61CB9-412C-AD48-AEFE-BECAA3987D11}"/>
                    </a:ext>
                  </a:extLst>
                </p:cNvPr>
                <p:cNvSpPr txBox="1"/>
                <p:nvPr/>
              </p:nvSpPr>
              <p:spPr>
                <a:xfrm>
                  <a:off x="4421816" y="2819504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2E61CB9-412C-AD48-AEFE-BECAA3987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816" y="2819504"/>
                  <a:ext cx="44127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143812B8-FD1E-DB4B-A39A-C4229DA3A0CF}"/>
                </a:ext>
              </a:extLst>
            </p:cNvPr>
            <p:cNvSpPr/>
            <p:nvPr/>
          </p:nvSpPr>
          <p:spPr>
            <a:xfrm>
              <a:off x="4606502" y="3915782"/>
              <a:ext cx="422608" cy="586910"/>
            </a:xfrm>
            <a:prstGeom prst="arc">
              <a:avLst>
                <a:gd name="adj1" fmla="val 20380344"/>
                <a:gd name="adj2" fmla="val 6719822"/>
              </a:avLst>
            </a:prstGeom>
            <a:ln w="127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8C8FA0C3-9E76-EE46-848A-F4733296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2656" y="3663898"/>
              <a:ext cx="453333" cy="113459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  <p:sp>
          <p:nvSpPr>
            <p:cNvPr id="61" name="Line 13">
              <a:extLst>
                <a:ext uri="{FF2B5EF4-FFF2-40B4-BE49-F238E27FC236}">
                  <a16:creationId xmlns:a16="http://schemas.microsoft.com/office/drawing/2014/main" id="{DA9E5D46-B509-4F44-B8AE-B5E4D9DC1F0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713907" y="2943626"/>
              <a:ext cx="640080" cy="76738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ash"/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6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9C4298-FBDB-344E-9D53-A783ACCB1755}"/>
              </a:ext>
            </a:extLst>
          </p:cNvPr>
          <p:cNvGrpSpPr/>
          <p:nvPr/>
        </p:nvGrpSpPr>
        <p:grpSpPr>
          <a:xfrm>
            <a:off x="2474929" y="675963"/>
            <a:ext cx="6780601" cy="4367835"/>
            <a:chOff x="2059296" y="675963"/>
            <a:chExt cx="6780601" cy="436783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65B006-5850-564F-AD3B-98CCA1DB9304}"/>
                </a:ext>
              </a:extLst>
            </p:cNvPr>
            <p:cNvSpPr/>
            <p:nvPr/>
          </p:nvSpPr>
          <p:spPr>
            <a:xfrm>
              <a:off x="8312727" y="19562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FD7EDE-004D-F74D-A368-F5333EBA9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79" y="1997460"/>
              <a:ext cx="5499719" cy="3382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30EB76-510E-6D4B-8371-E06313ECEF9E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2878393" y="2034310"/>
              <a:ext cx="5447725" cy="15161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1B8856-28EC-114E-84B1-F30D034B30AA}"/>
                </a:ext>
              </a:extLst>
            </p:cNvPr>
            <p:cNvSpPr txBox="1"/>
            <p:nvPr/>
          </p:nvSpPr>
          <p:spPr>
            <a:xfrm>
              <a:off x="8423300" y="1748756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2E2AB-7075-5041-AA3F-8E312D972846}"/>
                </a:ext>
              </a:extLst>
            </p:cNvPr>
            <p:cNvSpPr txBox="1"/>
            <p:nvPr/>
          </p:nvSpPr>
          <p:spPr>
            <a:xfrm>
              <a:off x="2293753" y="1948584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1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10D9C-4886-7448-96F4-51B070BF18E1}"/>
                </a:ext>
              </a:extLst>
            </p:cNvPr>
            <p:cNvSpPr txBox="1"/>
            <p:nvPr/>
          </p:nvSpPr>
          <p:spPr>
            <a:xfrm>
              <a:off x="2320913" y="3422974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</a:t>
              </a:r>
              <a:r>
                <a:rPr lang="en-US" sz="2400" baseline="-25000" dirty="0">
                  <a:latin typeface="Book Antiqua" panose="02040602050305030304" pitchFamily="18" charset="0"/>
                </a:rPr>
                <a:t>2</a:t>
              </a:r>
              <a:endParaRPr lang="en-US" sz="2400" dirty="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DC76A2-C66E-6F40-9009-CF6B9D4C86FA}"/>
                    </a:ext>
                  </a:extLst>
                </p:cNvPr>
                <p:cNvSpPr txBox="1"/>
                <p:nvPr/>
              </p:nvSpPr>
              <p:spPr>
                <a:xfrm>
                  <a:off x="3715951" y="1740946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DC76A2-C66E-6F40-9009-CF6B9D4C8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51" y="1740946"/>
                  <a:ext cx="80208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21A998E-5FAA-A04C-8ECA-CF47840CC23D}"/>
                    </a:ext>
                  </a:extLst>
                </p:cNvPr>
                <p:cNvSpPr txBox="1"/>
                <p:nvPr/>
              </p:nvSpPr>
              <p:spPr>
                <a:xfrm>
                  <a:off x="6643624" y="2461323"/>
                  <a:ext cx="802082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21A998E-5FAA-A04C-8ECA-CF47840CC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624" y="2461323"/>
                  <a:ext cx="802082" cy="506421"/>
                </a:xfrm>
                <a:prstGeom prst="rect">
                  <a:avLst/>
                </a:prstGeom>
                <a:blipFill>
                  <a:blip r:embed="rId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59E400-C14E-5844-B23A-3234597EC326}"/>
                </a:ext>
              </a:extLst>
            </p:cNvPr>
            <p:cNvSpPr/>
            <p:nvPr/>
          </p:nvSpPr>
          <p:spPr>
            <a:xfrm>
              <a:off x="2752937" y="906796"/>
              <a:ext cx="134026" cy="40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4D9C0C-0AE0-EC49-9F7F-3CB314EDDB8D}"/>
                </a:ext>
              </a:extLst>
            </p:cNvPr>
            <p:cNvSpPr/>
            <p:nvPr/>
          </p:nvSpPr>
          <p:spPr>
            <a:xfrm>
              <a:off x="2739775" y="2210421"/>
              <a:ext cx="133171" cy="18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518994B-E58D-A741-AC75-19E7C0FC6288}"/>
                </a:ext>
              </a:extLst>
            </p:cNvPr>
            <p:cNvSpPr/>
            <p:nvPr/>
          </p:nvSpPr>
          <p:spPr>
            <a:xfrm>
              <a:off x="2743415" y="3443669"/>
              <a:ext cx="133171" cy="18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D4B43A-E2CD-DF43-847A-E41274061E02}"/>
                    </a:ext>
                  </a:extLst>
                </p:cNvPr>
                <p:cNvSpPr txBox="1"/>
                <p:nvPr/>
              </p:nvSpPr>
              <p:spPr>
                <a:xfrm>
                  <a:off x="4480372" y="2512640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D4B43A-E2CD-DF43-847A-E41274061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372" y="2512640"/>
                  <a:ext cx="80208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43ABDF-0666-6F41-883B-956C4BE44868}"/>
                    </a:ext>
                  </a:extLst>
                </p:cNvPr>
                <p:cNvSpPr txBox="1"/>
                <p:nvPr/>
              </p:nvSpPr>
              <p:spPr>
                <a:xfrm>
                  <a:off x="6871887" y="1393183"/>
                  <a:ext cx="802082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43ABDF-0666-6F41-883B-956C4BE44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887" y="1393183"/>
                  <a:ext cx="802082" cy="5064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DBEE72-5F05-BF49-A8A1-ADC5B1DB462F}"/>
                    </a:ext>
                  </a:extLst>
                </p:cNvPr>
                <p:cNvSpPr txBox="1"/>
                <p:nvPr/>
              </p:nvSpPr>
              <p:spPr>
                <a:xfrm>
                  <a:off x="2982900" y="3151281"/>
                  <a:ext cx="25513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DBEE72-5F05-BF49-A8A1-ADC5B1DB4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2900" y="3151281"/>
                  <a:ext cx="255137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56EC2F-FBFC-3249-A0F0-F323808A1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106" y="2933276"/>
              <a:ext cx="5577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6588E3D-98FB-0D4E-B408-AB66F43119D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2770075" y="2034310"/>
              <a:ext cx="5556043" cy="89896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D63DDC29-BDDD-3A4E-91A8-5A5B0D576737}"/>
                </a:ext>
              </a:extLst>
            </p:cNvPr>
            <p:cNvSpPr/>
            <p:nvPr/>
          </p:nvSpPr>
          <p:spPr>
            <a:xfrm>
              <a:off x="3268435" y="2330842"/>
              <a:ext cx="1371600" cy="1067229"/>
            </a:xfrm>
            <a:prstGeom prst="arc">
              <a:avLst>
                <a:gd name="adj1" fmla="val 20499792"/>
                <a:gd name="adj2" fmla="val 34654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DF6490E-5737-D045-B85E-1376B9EDB592}"/>
                    </a:ext>
                  </a:extLst>
                </p:cNvPr>
                <p:cNvSpPr txBox="1"/>
                <p:nvPr/>
              </p:nvSpPr>
              <p:spPr>
                <a:xfrm>
                  <a:off x="2059296" y="2615223"/>
                  <a:ext cx="8020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i="1" dirty="0"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DF6490E-5737-D045-B85E-1376B9EDB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296" y="2615223"/>
                  <a:ext cx="80208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6264C3-C707-A64F-9C71-E0108CAEBD4A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V="1">
              <a:off x="6747274" y="1998040"/>
              <a:ext cx="594782" cy="365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B38B5CC-E43D-E64E-AEA9-692BD15E3FF8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V="1">
              <a:off x="6441887" y="2425993"/>
              <a:ext cx="492848" cy="1371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405FF8-97B1-9D47-9AD7-67EAC208FF2E}"/>
                </a:ext>
              </a:extLst>
            </p:cNvPr>
            <p:cNvCxnSpPr/>
            <p:nvPr/>
          </p:nvCxnSpPr>
          <p:spPr>
            <a:xfrm flipV="1">
              <a:off x="8358447" y="838198"/>
              <a:ext cx="0" cy="12095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DC9F46-66FA-B743-9120-067CE7645086}"/>
                </a:ext>
              </a:extLst>
            </p:cNvPr>
            <p:cNvSpPr txBox="1"/>
            <p:nvPr/>
          </p:nvSpPr>
          <p:spPr>
            <a:xfrm>
              <a:off x="8431512" y="675963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ok Antiqua" panose="02040602050305030304" pitchFamily="18" charset="0"/>
                </a:rPr>
                <a:t>y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225390-03F1-9340-B923-967A9482E9E8}"/>
                </a:ext>
              </a:extLst>
            </p:cNvPr>
            <p:cNvCxnSpPr/>
            <p:nvPr/>
          </p:nvCxnSpPr>
          <p:spPr>
            <a:xfrm>
              <a:off x="8347587" y="922581"/>
              <a:ext cx="0" cy="4023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3AA14A-9766-FF47-AB8E-2AA0C100105B}"/>
                </a:ext>
              </a:extLst>
            </p:cNvPr>
            <p:cNvSpPr txBox="1"/>
            <p:nvPr/>
          </p:nvSpPr>
          <p:spPr>
            <a:xfrm rot="5400000">
              <a:off x="7661108" y="4273394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Screen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178C0D-D680-5549-ACCA-8C89EA1DDA33}"/>
                </a:ext>
              </a:extLst>
            </p:cNvPr>
            <p:cNvSpPr txBox="1"/>
            <p:nvPr/>
          </p:nvSpPr>
          <p:spPr>
            <a:xfrm>
              <a:off x="8350011" y="2725550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O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7CBCF8-9D08-6B4B-9A0E-01A803D3F4A4}"/>
                </a:ext>
              </a:extLst>
            </p:cNvPr>
            <p:cNvSpPr txBox="1"/>
            <p:nvPr/>
          </p:nvSpPr>
          <p:spPr>
            <a:xfrm>
              <a:off x="8469283" y="2155793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ok Antiqua" panose="02040602050305030304" pitchFamily="18" charset="0"/>
                </a:rPr>
                <a:t>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2338D8-9F62-3147-BD22-8845F86085C7}"/>
                </a:ext>
              </a:extLst>
            </p:cNvPr>
            <p:cNvSpPr txBox="1"/>
            <p:nvPr/>
          </p:nvSpPr>
          <p:spPr>
            <a:xfrm>
              <a:off x="6241645" y="2864456"/>
              <a:ext cx="37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ok Antiqua" panose="02040602050305030304" pitchFamily="18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641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69DCF1B-AACF-FF43-8BEB-69EADAAD2D6F}"/>
              </a:ext>
            </a:extLst>
          </p:cNvPr>
          <p:cNvGrpSpPr/>
          <p:nvPr/>
        </p:nvGrpSpPr>
        <p:grpSpPr>
          <a:xfrm>
            <a:off x="2705792" y="1581994"/>
            <a:ext cx="6057900" cy="2354659"/>
            <a:chOff x="1143000" y="1266111"/>
            <a:chExt cx="6057900" cy="2354659"/>
          </a:xfrm>
        </p:grpSpPr>
        <p:sp>
          <p:nvSpPr>
            <p:cNvPr id="2" name="AutoShape 3">
              <a:extLst>
                <a:ext uri="{FF2B5EF4-FFF2-40B4-BE49-F238E27FC236}">
                  <a16:creationId xmlns:a16="http://schemas.microsoft.com/office/drawing/2014/main" id="{2A5C5B9B-6A2A-184B-B032-866D8EB52C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3000" y="1374775"/>
              <a:ext cx="6057900" cy="217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D7CF36AF-46ED-AC41-9921-5B28C8071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435" y="3087579"/>
              <a:ext cx="1243330" cy="533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Extended Source</a:t>
              </a:r>
            </a:p>
          </p:txBody>
        </p:sp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C1403E49-2955-FD46-B2F5-0A23ADE43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9225" y="1603375"/>
              <a:ext cx="221615" cy="14719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0CF587B3-D661-A448-BB3F-BAD683C39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6155" y="1603375"/>
              <a:ext cx="635" cy="15995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F0F2DC4-85A2-4548-9510-34595D1E6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520" y="1603375"/>
              <a:ext cx="635" cy="15995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E8F31BC1-8FBB-5C40-B4F8-622129B0E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6155" y="1731645"/>
              <a:ext cx="635" cy="13436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F69DBF9C-63FF-FC47-A612-C594A84C4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520" y="1731645"/>
              <a:ext cx="635" cy="13436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3898EF0E-7960-6D48-BDDA-2EB06BEC6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520" y="1603375"/>
              <a:ext cx="222250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EE19935D-B114-8D4C-80C5-B391B954D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3202940"/>
              <a:ext cx="370205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EA3CAD62-5C26-024F-9C3E-757C4531C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4520" y="3202940"/>
              <a:ext cx="370205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FD0D44E0-CADA-0241-B236-4D8C8C131E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5950" y="1603375"/>
              <a:ext cx="147955" cy="15995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8913FA1F-23F5-6641-92ED-CA162E2BA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770" y="1603375"/>
              <a:ext cx="147955" cy="15995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B723784-4672-5649-A525-94D443904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540" y="2563495"/>
              <a:ext cx="1998980" cy="25590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E521E895-715E-084B-941B-991171828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26155" y="2435225"/>
              <a:ext cx="888365" cy="12827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C06DE553-41C9-F841-B58A-A09102093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6155" y="2307590"/>
              <a:ext cx="888365" cy="12763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AED6FCB2-9A6E-7D40-A8E1-BB415AA59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26155" y="2179320"/>
              <a:ext cx="888365" cy="12827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2C95D6CF-20ED-B940-BABE-2A944BA17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6155" y="2051050"/>
              <a:ext cx="888365" cy="12827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68AD56C5-1D57-9C46-A16F-1FDFBE333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3905" y="1603375"/>
              <a:ext cx="222250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D86B6FC5-1685-CC42-836D-3C3D93BDE1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26155" y="1923415"/>
              <a:ext cx="888365" cy="12763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10B1C5C2-A0D0-794B-8377-4730C5093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6155" y="1795145"/>
              <a:ext cx="888365" cy="12827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5A2285FD-D43F-AA49-B666-26AD516A0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520" y="1987550"/>
              <a:ext cx="962660" cy="635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4B90D300-8701-0C44-9CD6-C44021750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520" y="2243455"/>
              <a:ext cx="962660" cy="6413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34536919-67FB-E343-A492-0F488D1B6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520" y="2499360"/>
              <a:ext cx="962660" cy="6413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0B94585F-DCFF-3B4F-9B19-CF50CD7C8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520" y="1731645"/>
              <a:ext cx="962660" cy="635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9921FC5E-6ECB-6845-87E9-95A7B88D5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7180" y="1731645"/>
              <a:ext cx="666115" cy="25590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7" name="Line 29">
              <a:extLst>
                <a:ext uri="{FF2B5EF4-FFF2-40B4-BE49-F238E27FC236}">
                  <a16:creationId xmlns:a16="http://schemas.microsoft.com/office/drawing/2014/main" id="{CE0E42C6-CE61-5F48-9FC8-5ED3975DE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7180" y="1987550"/>
              <a:ext cx="666115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8" name="Line 30">
              <a:extLst>
                <a:ext uri="{FF2B5EF4-FFF2-40B4-BE49-F238E27FC236}">
                  <a16:creationId xmlns:a16="http://schemas.microsoft.com/office/drawing/2014/main" id="{BE5EA4CD-A2CC-0E47-82B2-2BE493B339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7180" y="1987550"/>
              <a:ext cx="666115" cy="25590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2F7B387F-4A36-2F4B-B77E-C2D08B6FB5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7180" y="1987550"/>
              <a:ext cx="666115" cy="51181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0" name="Line 32">
              <a:extLst>
                <a:ext uri="{FF2B5EF4-FFF2-40B4-BE49-F238E27FC236}">
                  <a16:creationId xmlns:a16="http://schemas.microsoft.com/office/drawing/2014/main" id="{F59A376B-8C5B-6E44-A81D-F09C1B718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7598" y="1612900"/>
              <a:ext cx="635" cy="1203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4A1F1D43-7B1A-BD40-B2E5-C6ACA3B78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540" y="2765425"/>
              <a:ext cx="444500" cy="50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2" name="Text Box 34">
              <a:extLst>
                <a:ext uri="{FF2B5EF4-FFF2-40B4-BE49-F238E27FC236}">
                  <a16:creationId xmlns:a16="http://schemas.microsoft.com/office/drawing/2014/main" id="{8424A636-63BE-A54F-A546-FFBF80D53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3500" y="2747645"/>
              <a:ext cx="448310" cy="26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A</a:t>
              </a:r>
            </a:p>
          </p:txBody>
        </p:sp>
        <p:sp>
          <p:nvSpPr>
            <p:cNvPr id="33" name="Text Box 35">
              <a:extLst>
                <a:ext uri="{FF2B5EF4-FFF2-40B4-BE49-F238E27FC236}">
                  <a16:creationId xmlns:a16="http://schemas.microsoft.com/office/drawing/2014/main" id="{F56C3084-855C-4D41-B012-52817D027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3545" y="2341880"/>
              <a:ext cx="332740" cy="353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B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CA46CFBE-0EAC-7D45-9854-03846F5CE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435" y="2115185"/>
              <a:ext cx="475615" cy="30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37">
                  <a:extLst>
                    <a:ext uri="{FF2B5EF4-FFF2-40B4-BE49-F238E27FC236}">
                      <a16:creationId xmlns:a16="http://schemas.microsoft.com/office/drawing/2014/main" id="{5FE6FA04-5163-E14B-8FD2-D96575BD38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8398" y="2901096"/>
                  <a:ext cx="542283" cy="3151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 Box 37">
                  <a:extLst>
                    <a:ext uri="{FF2B5EF4-FFF2-40B4-BE49-F238E27FC236}">
                      <a16:creationId xmlns:a16="http://schemas.microsoft.com/office/drawing/2014/main" id="{5FE6FA04-5163-E14B-8FD2-D96575BD3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8398" y="2901096"/>
                  <a:ext cx="542283" cy="3151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ine 38">
              <a:extLst>
                <a:ext uri="{FF2B5EF4-FFF2-40B4-BE49-F238E27FC236}">
                  <a16:creationId xmlns:a16="http://schemas.microsoft.com/office/drawing/2014/main" id="{DD64DAA4-7367-FA40-A296-9316574F6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6154" y="2974975"/>
              <a:ext cx="914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65B71106-0311-2344-82D3-EBDB746A5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065" y="1717675"/>
              <a:ext cx="207645" cy="1371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2B46E3E2-1946-2A45-A522-19DAE6229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3225" y="2289175"/>
              <a:ext cx="1353185" cy="2286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FE2B620F-1C11-E445-9D8C-450FE5B5E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3225" y="2517775"/>
              <a:ext cx="728345" cy="301625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D134CE6C-64FD-5A42-B5F1-ACE8B8B32C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540" y="2691130"/>
              <a:ext cx="1007110" cy="12827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1" name="Line 43">
              <a:extLst>
                <a:ext uri="{FF2B5EF4-FFF2-40B4-BE49-F238E27FC236}">
                  <a16:creationId xmlns:a16="http://schemas.microsoft.com/office/drawing/2014/main" id="{F1CE1D72-BE9A-0D4B-B498-E5457CEFF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3225" y="2517775"/>
              <a:ext cx="728345" cy="1143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2" name="Line 44">
              <a:extLst>
                <a:ext uri="{FF2B5EF4-FFF2-40B4-BE49-F238E27FC236}">
                  <a16:creationId xmlns:a16="http://schemas.microsoft.com/office/drawing/2014/main" id="{B58F94BC-9C62-D34D-A15E-0A1FF6599C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570" y="2517775"/>
              <a:ext cx="624840" cy="1143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B7EAC6D7-EAD0-314E-85AB-1C71CD7E7B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300" y="1603375"/>
              <a:ext cx="832485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3F7F1E3C-468B-6C4F-A7C6-52C0BC96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045" y="2174875"/>
              <a:ext cx="103505" cy="3727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5" name="Line 47">
              <a:extLst>
                <a:ext uri="{FF2B5EF4-FFF2-40B4-BE49-F238E27FC236}">
                  <a16:creationId xmlns:a16="http://schemas.microsoft.com/office/drawing/2014/main" id="{BC67287D-BCC3-8447-8724-C4D86F5C0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0" y="1946275"/>
              <a:ext cx="635" cy="1257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6" name="Line 48">
              <a:extLst>
                <a:ext uri="{FF2B5EF4-FFF2-40B4-BE49-F238E27FC236}">
                  <a16:creationId xmlns:a16="http://schemas.microsoft.com/office/drawing/2014/main" id="{3690EFB5-916A-6748-A599-6EB9DF7B2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300" y="2860675"/>
              <a:ext cx="832485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7" name="Line 49">
              <a:extLst>
                <a:ext uri="{FF2B5EF4-FFF2-40B4-BE49-F238E27FC236}">
                  <a16:creationId xmlns:a16="http://schemas.microsoft.com/office/drawing/2014/main" id="{AEF11B6B-9DFD-F047-964C-51B5B979F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9785" y="1603375"/>
              <a:ext cx="635" cy="1257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8" name="Line 50">
              <a:extLst>
                <a:ext uri="{FF2B5EF4-FFF2-40B4-BE49-F238E27FC236}">
                  <a16:creationId xmlns:a16="http://schemas.microsoft.com/office/drawing/2014/main" id="{C7B92CFC-05F4-094B-BDA6-4AAB29A7EF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21673" y="2033905"/>
              <a:ext cx="832485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9" name="Text Box 51">
              <a:extLst>
                <a:ext uri="{FF2B5EF4-FFF2-40B4-BE49-F238E27FC236}">
                  <a16:creationId xmlns:a16="http://schemas.microsoft.com/office/drawing/2014/main" id="{804384D8-1BF3-224E-AC50-0BEA2F9C6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5580" y="2517775"/>
              <a:ext cx="31178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P</a:t>
              </a:r>
            </a:p>
          </p:txBody>
        </p:sp>
        <p:sp>
          <p:nvSpPr>
            <p:cNvPr id="50" name="Text Box 52">
              <a:extLst>
                <a:ext uri="{FF2B5EF4-FFF2-40B4-BE49-F238E27FC236}">
                  <a16:creationId xmlns:a16="http://schemas.microsoft.com/office/drawing/2014/main" id="{284D2232-2013-6E44-A104-98673C5C7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3295" y="1717675"/>
              <a:ext cx="31242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Q</a:t>
              </a:r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3992C106-C745-B249-863A-501836CD1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550" y="1946275"/>
              <a:ext cx="222885" cy="5715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2" name="Text Box 59">
              <a:extLst>
                <a:ext uri="{FF2B5EF4-FFF2-40B4-BE49-F238E27FC236}">
                  <a16:creationId xmlns:a16="http://schemas.microsoft.com/office/drawing/2014/main" id="{E55F43D8-652A-C242-AD3F-E17FF0326F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9645" y="2460624"/>
              <a:ext cx="548640" cy="396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R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1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endParaRPr>
            </a:p>
          </p:txBody>
        </p:sp>
        <p:sp>
          <p:nvSpPr>
            <p:cNvPr id="53" name="Text Box 60">
              <a:extLst>
                <a:ext uri="{FF2B5EF4-FFF2-40B4-BE49-F238E27FC236}">
                  <a16:creationId xmlns:a16="http://schemas.microsoft.com/office/drawing/2014/main" id="{22795D5B-E956-7044-BA66-C2C116164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889" y="2191385"/>
              <a:ext cx="502921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R</a:t>
              </a:r>
              <a:r>
                <a:rPr kumimoji="0" lang="en-US" sz="1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anose="02040602050305030304" pitchFamily="18" charset="0"/>
                </a:rPr>
                <a:t>2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endParaRPr>
            </a:p>
          </p:txBody>
        </p:sp>
        <p:sp>
          <p:nvSpPr>
            <p:cNvPr id="54" name="Line 61">
              <a:extLst>
                <a:ext uri="{FF2B5EF4-FFF2-40B4-BE49-F238E27FC236}">
                  <a16:creationId xmlns:a16="http://schemas.microsoft.com/office/drawing/2014/main" id="{190C7F12-DAAC-CB49-AE34-538A43042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043" y="2691765"/>
              <a:ext cx="822960" cy="6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7633D05A-7593-E044-B53C-FA57C2A9D4C0}"/>
                </a:ext>
              </a:extLst>
            </p:cNvPr>
            <p:cNvSpPr/>
            <p:nvPr/>
          </p:nvSpPr>
          <p:spPr>
            <a:xfrm>
              <a:off x="3416935" y="2407172"/>
              <a:ext cx="495300" cy="609600"/>
            </a:xfrm>
            <a:prstGeom prst="arc">
              <a:avLst>
                <a:gd name="adj1" fmla="val 19898708"/>
                <a:gd name="adj2" fmla="val 636333"/>
              </a:avLst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37">
                  <a:extLst>
                    <a:ext uri="{FF2B5EF4-FFF2-40B4-BE49-F238E27FC236}">
                      <a16:creationId xmlns:a16="http://schemas.microsoft.com/office/drawing/2014/main" id="{43B621EA-51BD-3445-953C-06804F4E12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3328" y="2630519"/>
                  <a:ext cx="542283" cy="3151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Book Antiqua" panose="0204060205030503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 Box 37">
                  <a:extLst>
                    <a:ext uri="{FF2B5EF4-FFF2-40B4-BE49-F238E27FC236}">
                      <a16:creationId xmlns:a16="http://schemas.microsoft.com/office/drawing/2014/main" id="{43B621EA-51BD-3445-953C-06804F4E1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3328" y="2630519"/>
                  <a:ext cx="542283" cy="3151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Line 45">
              <a:extLst>
                <a:ext uri="{FF2B5EF4-FFF2-40B4-BE49-F238E27FC236}">
                  <a16:creationId xmlns:a16="http://schemas.microsoft.com/office/drawing/2014/main" id="{C8BE8F60-A1E8-5649-8E84-175A517FE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0515" y="1416572"/>
              <a:ext cx="832485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8" name="Line 47">
              <a:extLst>
                <a:ext uri="{FF2B5EF4-FFF2-40B4-BE49-F238E27FC236}">
                  <a16:creationId xmlns:a16="http://schemas.microsoft.com/office/drawing/2014/main" id="{2DB4A297-0248-4F4C-A839-8A55C6412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0515" y="1759472"/>
              <a:ext cx="635" cy="1257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9" name="Line 48">
              <a:extLst>
                <a:ext uri="{FF2B5EF4-FFF2-40B4-BE49-F238E27FC236}">
                  <a16:creationId xmlns:a16="http://schemas.microsoft.com/office/drawing/2014/main" id="{E93E6671-0C6C-A744-8332-A3E95C970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0515" y="2673872"/>
              <a:ext cx="832485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60" name="Line 49">
              <a:extLst>
                <a:ext uri="{FF2B5EF4-FFF2-40B4-BE49-F238E27FC236}">
                  <a16:creationId xmlns:a16="http://schemas.microsoft.com/office/drawing/2014/main" id="{9C0FDA46-B4EB-8041-88B6-B2246CEAC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3000" y="1416572"/>
              <a:ext cx="635" cy="1257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62" name="Text Box 4">
              <a:extLst>
                <a:ext uri="{FF2B5EF4-FFF2-40B4-BE49-F238E27FC236}">
                  <a16:creationId xmlns:a16="http://schemas.microsoft.com/office/drawing/2014/main" id="{DABB465E-C963-084C-BA94-A3B0E74D3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5674" y="2956621"/>
              <a:ext cx="1243330" cy="375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Book Antiqua" panose="02040602050305030304" pitchFamily="18" charset="0"/>
                </a:rPr>
                <a:t>Detector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D9D1A3-9DB7-9748-A58D-9B04487BCD69}"/>
                </a:ext>
              </a:extLst>
            </p:cNvPr>
            <p:cNvSpPr txBox="1"/>
            <p:nvPr/>
          </p:nvSpPr>
          <p:spPr>
            <a:xfrm>
              <a:off x="2214203" y="134568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L</a:t>
              </a:r>
              <a:r>
                <a:rPr lang="en-US" baseline="-25000" dirty="0">
                  <a:latin typeface="Book Antiqua" panose="02040602050305030304" pitchFamily="18" charset="0"/>
                </a:rPr>
                <a:t>1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FC8DD4-D1C2-5C48-B6C0-EC4670B7430E}"/>
                </a:ext>
              </a:extLst>
            </p:cNvPr>
            <p:cNvSpPr txBox="1"/>
            <p:nvPr/>
          </p:nvSpPr>
          <p:spPr>
            <a:xfrm>
              <a:off x="5161317" y="1266111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L</a:t>
              </a:r>
              <a:r>
                <a:rPr lang="en-US" baseline="-25000" dirty="0">
                  <a:latin typeface="Book Antiqua" panose="02040602050305030304" pitchFamily="18" charset="0"/>
                </a:rPr>
                <a:t>2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73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A8C4EA7-9840-B040-8778-430BFCE65C28}"/>
              </a:ext>
            </a:extLst>
          </p:cNvPr>
          <p:cNvGrpSpPr/>
          <p:nvPr/>
        </p:nvGrpSpPr>
        <p:grpSpPr>
          <a:xfrm>
            <a:off x="2406658" y="1169003"/>
            <a:ext cx="6580662" cy="4519993"/>
            <a:chOff x="2406658" y="1169003"/>
            <a:chExt cx="6580662" cy="4519993"/>
          </a:xfrm>
        </p:grpSpPr>
        <p:sp>
          <p:nvSpPr>
            <p:cNvPr id="3" name="Line 5">
              <a:extLst>
                <a:ext uri="{FF2B5EF4-FFF2-40B4-BE49-F238E27FC236}">
                  <a16:creationId xmlns:a16="http://schemas.microsoft.com/office/drawing/2014/main" id="{6AE5A83F-B2F8-014E-89AE-E580EC1F2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8419" y="1290754"/>
              <a:ext cx="1357" cy="4398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4" name="Line 6">
              <a:extLst>
                <a:ext uri="{FF2B5EF4-FFF2-40B4-BE49-F238E27FC236}">
                  <a16:creationId xmlns:a16="http://schemas.microsoft.com/office/drawing/2014/main" id="{215A8F1B-E8D9-9742-8D8D-EE1D1AFA0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83196" y="1290754"/>
              <a:ext cx="1357" cy="4398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78FB7647-C8D3-894B-AD22-F6D0E9556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95378" y="4467262"/>
              <a:ext cx="733041" cy="2457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52F01B44-5B5C-3142-8C88-AEA64E3A0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205" y="5444649"/>
              <a:ext cx="201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E7A6EFDC-4AC8-AF42-944C-BFA0EE732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771" y="4502557"/>
              <a:ext cx="2011680" cy="13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0D697020-50A2-5742-9990-BAAB1B3F4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753" y="1290754"/>
              <a:ext cx="733041" cy="439824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14C778E8-C79E-4548-85F4-1808FE2A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446" y="1290754"/>
              <a:ext cx="733041" cy="439824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04647900-443C-6B4A-9E8A-3AC578D3C6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2543" y="1368810"/>
              <a:ext cx="1954777" cy="73304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CCDB04A9-6161-BC4D-8994-F82F9C352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83196" y="3578111"/>
              <a:ext cx="733041" cy="18288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6F33B074-7EC6-C94F-A71D-B1192A1B2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6237" y="2843026"/>
              <a:ext cx="1954777" cy="73304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B2517922-571E-B647-99EB-CF3329AC0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3457" y="2134475"/>
              <a:ext cx="548847" cy="12297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17B13505-133E-DC4A-8F90-6B0C31CA30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199">
              <a:off x="7529373" y="3084455"/>
              <a:ext cx="244347" cy="2443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34" name="Line 36">
              <a:extLst>
                <a:ext uri="{FF2B5EF4-FFF2-40B4-BE49-F238E27FC236}">
                  <a16:creationId xmlns:a16="http://schemas.microsoft.com/office/drawing/2014/main" id="{3017D5B5-5ADC-9A46-88CD-53D9A02A6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8" y="5235033"/>
              <a:ext cx="1188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F2B2CF-75A9-ED4E-99E0-191358C9F6A4}"/>
                    </a:ext>
                  </a:extLst>
                </p:cNvPr>
                <p:cNvSpPr txBox="1"/>
                <p:nvPr/>
              </p:nvSpPr>
              <p:spPr>
                <a:xfrm>
                  <a:off x="5139319" y="4982984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F2B2CF-75A9-ED4E-99E0-191358C9F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319" y="4982984"/>
                  <a:ext cx="44127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8A9F67-078E-4A41-8C51-C12142446C3B}"/>
                    </a:ext>
                  </a:extLst>
                </p:cNvPr>
                <p:cNvSpPr txBox="1"/>
                <p:nvPr/>
              </p:nvSpPr>
              <p:spPr>
                <a:xfrm>
                  <a:off x="4834760" y="4151330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8A9F67-078E-4A41-8C51-C12142446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60" y="4151330"/>
                  <a:ext cx="44127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6B58F4-AA50-3149-9E23-F331834B552C}"/>
                    </a:ext>
                  </a:extLst>
                </p:cNvPr>
                <p:cNvSpPr txBox="1"/>
                <p:nvPr/>
              </p:nvSpPr>
              <p:spPr>
                <a:xfrm>
                  <a:off x="2889761" y="4876681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6B58F4-AA50-3149-9E23-F331834B5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761" y="4876681"/>
                  <a:ext cx="44127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A90E3C-9000-1F4F-9210-D169B27A3EC4}"/>
                </a:ext>
              </a:extLst>
            </p:cNvPr>
            <p:cNvCxnSpPr/>
            <p:nvPr/>
          </p:nvCxnSpPr>
          <p:spPr>
            <a:xfrm flipV="1">
              <a:off x="2429711" y="4781685"/>
              <a:ext cx="1216152" cy="4572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D15D03-C26B-E242-A88F-F4B8BA2E0E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332886" y="3758857"/>
              <a:ext cx="1945842" cy="731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2622425-F7D7-0548-B9B0-FE6EBBBCC70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318615" y="2998481"/>
              <a:ext cx="1945842" cy="73152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1B3DBA-D672-2E4B-B7EE-6E0A5D51FA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335206" y="2264499"/>
              <a:ext cx="1945842" cy="731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61F6B26-51DA-E64A-9BB9-6B2D77C938CA}"/>
                    </a:ext>
                  </a:extLst>
                </p:cNvPr>
                <p:cNvSpPr txBox="1"/>
                <p:nvPr/>
              </p:nvSpPr>
              <p:spPr>
                <a:xfrm>
                  <a:off x="3929969" y="4288400"/>
                  <a:ext cx="445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61F6B26-51DA-E64A-9BB9-6B2D77C93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969" y="4288400"/>
                  <a:ext cx="44595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556835E-9C7C-8B4F-AA0B-CA3D429BFE4B}"/>
                    </a:ext>
                  </a:extLst>
                </p:cNvPr>
                <p:cNvSpPr txBox="1"/>
                <p:nvPr/>
              </p:nvSpPr>
              <p:spPr>
                <a:xfrm>
                  <a:off x="6214500" y="3681590"/>
                  <a:ext cx="445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556835E-9C7C-8B4F-AA0B-CA3D429BF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4500" y="3681590"/>
                  <a:ext cx="44595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B293B8F-DC34-8C43-9B0F-A4DC90792E0D}"/>
                    </a:ext>
                  </a:extLst>
                </p:cNvPr>
                <p:cNvSpPr txBox="1"/>
                <p:nvPr/>
              </p:nvSpPr>
              <p:spPr>
                <a:xfrm>
                  <a:off x="3946737" y="2711409"/>
                  <a:ext cx="4267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B293B8F-DC34-8C43-9B0F-A4DC90792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737" y="2711409"/>
                  <a:ext cx="42672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FC7A51-9B9B-984E-BFA6-D06410A1C7F8}"/>
                    </a:ext>
                  </a:extLst>
                </p:cNvPr>
                <p:cNvSpPr txBox="1"/>
                <p:nvPr/>
              </p:nvSpPr>
              <p:spPr>
                <a:xfrm>
                  <a:off x="6229036" y="2145295"/>
                  <a:ext cx="457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FC7A51-9B9B-984E-BFA6-D06410A1C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9036" y="2145295"/>
                  <a:ext cx="45717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935657-D467-F94B-8A55-0E07906788F0}"/>
                    </a:ext>
                  </a:extLst>
                </p:cNvPr>
                <p:cNvSpPr txBox="1"/>
                <p:nvPr/>
              </p:nvSpPr>
              <p:spPr>
                <a:xfrm>
                  <a:off x="6932983" y="1694234"/>
                  <a:ext cx="429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935657-D467-F94B-8A55-0E079067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983" y="1694234"/>
                  <a:ext cx="42992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06F72C5-B0B7-EC4E-9206-85028024B826}"/>
                    </a:ext>
                  </a:extLst>
                </p:cNvPr>
                <p:cNvSpPr txBox="1"/>
                <p:nvPr/>
              </p:nvSpPr>
              <p:spPr>
                <a:xfrm>
                  <a:off x="7574921" y="3212990"/>
                  <a:ext cx="4187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06F72C5-B0B7-EC4E-9206-85028024B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4921" y="3212990"/>
                  <a:ext cx="41870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F02E0B7-C26E-9E42-9CBC-4CC659B6B6B4}"/>
                    </a:ext>
                  </a:extLst>
                </p:cNvPr>
                <p:cNvSpPr txBox="1"/>
                <p:nvPr/>
              </p:nvSpPr>
              <p:spPr>
                <a:xfrm>
                  <a:off x="6947428" y="3482481"/>
                  <a:ext cx="4411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F02E0B7-C26E-9E42-9CBC-4CC659B6B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428" y="3482481"/>
                  <a:ext cx="44114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AEA1B066-79E8-7440-8E79-8D8980581F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34959" y="2069835"/>
              <a:ext cx="733041" cy="18288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lg" len="lg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Book Antiqua" panose="0204060205030503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6FAF4F-6B2E-EB4B-AF63-859BAB942298}"/>
                    </a:ext>
                  </a:extLst>
                </p:cNvPr>
                <p:cNvSpPr txBox="1"/>
                <p:nvPr/>
              </p:nvSpPr>
              <p:spPr>
                <a:xfrm>
                  <a:off x="6947363" y="2398937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6FAF4F-6B2E-EB4B-AF63-859BAB942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63" y="2398937"/>
                  <a:ext cx="44127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CDFA832-8C0E-DA43-B665-A0F4D9B6D483}"/>
                    </a:ext>
                  </a:extLst>
                </p:cNvPr>
                <p:cNvSpPr txBox="1"/>
                <p:nvPr/>
              </p:nvSpPr>
              <p:spPr>
                <a:xfrm>
                  <a:off x="5031741" y="3264386"/>
                  <a:ext cx="5918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CDFA832-8C0E-DA43-B665-A0F4D9B6D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741" y="3264386"/>
                  <a:ext cx="59189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851AEB4-578B-8845-B537-EA7717757897}"/>
                    </a:ext>
                  </a:extLst>
                </p:cNvPr>
                <p:cNvSpPr txBox="1"/>
                <p:nvPr/>
              </p:nvSpPr>
              <p:spPr>
                <a:xfrm>
                  <a:off x="4628231" y="2289571"/>
                  <a:ext cx="5990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851AEB4-578B-8845-B537-EA7717757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231" y="2289571"/>
                  <a:ext cx="599010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654798-2A2D-F643-9B8D-2FEE1B69B909}"/>
                    </a:ext>
                  </a:extLst>
                </p:cNvPr>
                <p:cNvSpPr txBox="1"/>
                <p:nvPr/>
              </p:nvSpPr>
              <p:spPr>
                <a:xfrm>
                  <a:off x="2900894" y="1244435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0654798-2A2D-F643-9B8D-2FEE1B69B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894" y="1244435"/>
                  <a:ext cx="441275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4065176-D5D2-3F42-8F4B-0E8A67714F90}"/>
                    </a:ext>
                  </a:extLst>
                </p:cNvPr>
                <p:cNvSpPr txBox="1"/>
                <p:nvPr/>
              </p:nvSpPr>
              <p:spPr>
                <a:xfrm>
                  <a:off x="5139319" y="1189874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4065176-D5D2-3F42-8F4B-0E8A67714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319" y="1189874"/>
                  <a:ext cx="441275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69A5CDE-29E1-3449-ABBB-2508029B5323}"/>
                    </a:ext>
                  </a:extLst>
                </p:cNvPr>
                <p:cNvSpPr txBox="1"/>
                <p:nvPr/>
              </p:nvSpPr>
              <p:spPr>
                <a:xfrm>
                  <a:off x="7167936" y="1169003"/>
                  <a:ext cx="4412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69A5CDE-29E1-3449-ABBB-2508029B5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936" y="1169003"/>
                  <a:ext cx="441275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2EDFFE5-FC16-EA48-BE67-E9CD22C9085E}"/>
                    </a:ext>
                  </a:extLst>
                </p:cNvPr>
                <p:cNvSpPr txBox="1"/>
                <p:nvPr/>
              </p:nvSpPr>
              <p:spPr>
                <a:xfrm>
                  <a:off x="6269698" y="4246734"/>
                  <a:ext cx="4418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2EDFFE5-FC16-EA48-BE67-E9CD22C90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698" y="4246734"/>
                  <a:ext cx="441843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7599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04EB8-20EB-6C43-B360-C4356E6D055F}"/>
              </a:ext>
            </a:extLst>
          </p:cNvPr>
          <p:cNvGrpSpPr/>
          <p:nvPr/>
        </p:nvGrpSpPr>
        <p:grpSpPr>
          <a:xfrm>
            <a:off x="3798916" y="1388224"/>
            <a:ext cx="5101755" cy="3657600"/>
            <a:chOff x="3798916" y="1388224"/>
            <a:chExt cx="5101755" cy="36576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B758BBF-D40D-6D48-98BD-FA94FA391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0356" y="1479664"/>
              <a:ext cx="3474720" cy="34747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828517-9E0E-3447-8456-1E28AD05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8916" y="1388224"/>
              <a:ext cx="3657600" cy="365760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745737-0E2A-194F-9E3C-3781A56A9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6116" y="1845424"/>
              <a:ext cx="2743200" cy="2743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623729-42B3-A746-A536-A743A46C51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4676" y="1753984"/>
              <a:ext cx="2926080" cy="292608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1C82B5-F8BD-0A41-80D6-F65D97D39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2001" y="2165464"/>
              <a:ext cx="2103120" cy="2103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C7F004-E83A-394B-AC7D-B4CDBC3BD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0561" y="2074024"/>
              <a:ext cx="2286000" cy="228600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A35F63-5695-FE49-90D8-FD5AAEE21D7B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5627716" y="1388224"/>
              <a:ext cx="0" cy="3657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D408A7-BF73-DF46-9118-D7302CF51FB7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3798916" y="3217024"/>
              <a:ext cx="3657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272202-1B79-F748-9592-4A75A3469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2821" y="2531224"/>
              <a:ext cx="1463040" cy="1463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01BA56-14A1-B040-AA6D-F04A801E7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9694" y="2439784"/>
              <a:ext cx="1645920" cy="164592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9302F7-89CA-9D4F-A1EC-09AE433748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3768" y="2805544"/>
              <a:ext cx="914400" cy="914400"/>
              <a:chOff x="8478982" y="2847106"/>
              <a:chExt cx="1645920" cy="164592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64F4B54-D854-444C-96C2-A28DD6E198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62109" y="2938546"/>
                <a:ext cx="1463040" cy="14630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8525469-FDF5-BA48-B907-FB0B100557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8982" y="2847106"/>
                <a:ext cx="1645920" cy="164592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EC6026E-4F68-9147-B23C-422AC7AE0574}"/>
                </a:ext>
              </a:extLst>
            </p:cNvPr>
            <p:cNvCxnSpPr/>
            <p:nvPr/>
          </p:nvCxnSpPr>
          <p:spPr>
            <a:xfrm>
              <a:off x="6766561" y="2439784"/>
              <a:ext cx="822960" cy="0"/>
            </a:xfrm>
            <a:prstGeom prst="straightConnector1">
              <a:avLst/>
            </a:prstGeom>
            <a:ln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D0EF30-86B0-F946-9E03-CE86A824589B}"/>
                </a:ext>
              </a:extLst>
            </p:cNvPr>
            <p:cNvCxnSpPr/>
            <p:nvPr/>
          </p:nvCxnSpPr>
          <p:spPr>
            <a:xfrm>
              <a:off x="6675121" y="2147452"/>
              <a:ext cx="640080" cy="0"/>
            </a:xfrm>
            <a:prstGeom prst="straightConnector1">
              <a:avLst/>
            </a:prstGeom>
            <a:ln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59A1BC-8EA9-B940-9D4A-C8F83F4F49E4}"/>
                    </a:ext>
                  </a:extLst>
                </p:cNvPr>
                <p:cNvSpPr txBox="1"/>
                <p:nvPr/>
              </p:nvSpPr>
              <p:spPr>
                <a:xfrm>
                  <a:off x="7283417" y="1924287"/>
                  <a:ext cx="5715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59A1BC-8EA9-B940-9D4A-C8F83F4F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17" y="1924287"/>
                  <a:ext cx="571567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BD9BB03-034F-1040-B844-9FEBA57E3AA9}"/>
                    </a:ext>
                  </a:extLst>
                </p:cNvPr>
                <p:cNvSpPr txBox="1"/>
                <p:nvPr/>
              </p:nvSpPr>
              <p:spPr>
                <a:xfrm>
                  <a:off x="7615191" y="2208808"/>
                  <a:ext cx="12854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BD9BB03-034F-1040-B844-9FEBA57E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5191" y="2208808"/>
                  <a:ext cx="128548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BDD2EA-9826-4F45-ADE5-D1FF34A0122D}"/>
                    </a:ext>
                  </a:extLst>
                </p:cNvPr>
                <p:cNvSpPr txBox="1"/>
                <p:nvPr/>
              </p:nvSpPr>
              <p:spPr>
                <a:xfrm>
                  <a:off x="7883087" y="2653666"/>
                  <a:ext cx="516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BDD2EA-9826-4F45-ADE5-D1FF34A01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3087" y="2653666"/>
                  <a:ext cx="51693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DB8E56-D8B9-5248-880F-C565FBE6C419}"/>
                </a:ext>
              </a:extLst>
            </p:cNvPr>
            <p:cNvCxnSpPr/>
            <p:nvPr/>
          </p:nvCxnSpPr>
          <p:spPr>
            <a:xfrm>
              <a:off x="7058509" y="2838332"/>
              <a:ext cx="822960" cy="0"/>
            </a:xfrm>
            <a:prstGeom prst="straightConnector1">
              <a:avLst/>
            </a:prstGeom>
            <a:ln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834DA64-8475-B245-966A-B97EF5B7EA1B}"/>
                    </a:ext>
                  </a:extLst>
                </p:cNvPr>
                <p:cNvSpPr txBox="1"/>
                <p:nvPr/>
              </p:nvSpPr>
              <p:spPr>
                <a:xfrm>
                  <a:off x="7849296" y="3032358"/>
                  <a:ext cx="7573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/>
                    <a:t>+1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834DA64-8475-B245-966A-B97EF5B7E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296" y="3032358"/>
                  <a:ext cx="7573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7895" r="-11667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40F162-E946-A643-A6B0-B174999F6B09}"/>
                </a:ext>
              </a:extLst>
            </p:cNvPr>
            <p:cNvCxnSpPr/>
            <p:nvPr/>
          </p:nvCxnSpPr>
          <p:spPr>
            <a:xfrm>
              <a:off x="6752016" y="3217024"/>
              <a:ext cx="1188720" cy="0"/>
            </a:xfrm>
            <a:prstGeom prst="straightConnector1">
              <a:avLst/>
            </a:prstGeom>
            <a:ln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4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CCBD600-345C-654E-922C-A002CFB5B6BE}"/>
              </a:ext>
            </a:extLst>
          </p:cNvPr>
          <p:cNvSpPr/>
          <p:nvPr/>
        </p:nvSpPr>
        <p:spPr>
          <a:xfrm>
            <a:off x="8972552" y="1676396"/>
            <a:ext cx="2743200" cy="2743200"/>
          </a:xfrm>
          <a:prstGeom prst="rt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924E7C-367A-0448-ADF2-2F4EE58D6C5D}"/>
              </a:ext>
            </a:extLst>
          </p:cNvPr>
          <p:cNvCxnSpPr>
            <a:cxnSpLocks/>
          </p:cNvCxnSpPr>
          <p:nvPr/>
        </p:nvCxnSpPr>
        <p:spPr>
          <a:xfrm>
            <a:off x="7386638" y="3154683"/>
            <a:ext cx="3086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392676-ACCD-C74F-B015-0D17728FEC38}"/>
              </a:ext>
            </a:extLst>
          </p:cNvPr>
          <p:cNvCxnSpPr>
            <a:cxnSpLocks/>
          </p:cNvCxnSpPr>
          <p:nvPr/>
        </p:nvCxnSpPr>
        <p:spPr>
          <a:xfrm flipV="1">
            <a:off x="10482263" y="3154683"/>
            <a:ext cx="0" cy="22317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999D11-A50B-6046-BA88-9D91F87F6104}"/>
              </a:ext>
            </a:extLst>
          </p:cNvPr>
          <p:cNvCxnSpPr>
            <a:cxnSpLocks/>
          </p:cNvCxnSpPr>
          <p:nvPr/>
        </p:nvCxnSpPr>
        <p:spPr>
          <a:xfrm flipV="1">
            <a:off x="7685723" y="3154683"/>
            <a:ext cx="823916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AE92-8D11-4C49-B82D-4E2A8FC857B1}"/>
              </a:ext>
            </a:extLst>
          </p:cNvPr>
          <p:cNvCxnSpPr>
            <a:cxnSpLocks/>
          </p:cNvCxnSpPr>
          <p:nvPr/>
        </p:nvCxnSpPr>
        <p:spPr>
          <a:xfrm rot="5400000">
            <a:off x="10058401" y="4769646"/>
            <a:ext cx="823916" cy="0"/>
          </a:xfrm>
          <a:prstGeom prst="line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CA6D35-8E1F-0149-8F95-B69FB6C4DE05}"/>
              </a:ext>
            </a:extLst>
          </p:cNvPr>
          <p:cNvCxnSpPr>
            <a:cxnSpLocks/>
          </p:cNvCxnSpPr>
          <p:nvPr/>
        </p:nvCxnSpPr>
        <p:spPr>
          <a:xfrm>
            <a:off x="8509639" y="3154683"/>
            <a:ext cx="30861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AA130-898A-934F-86FC-00D5CC6F7DCB}"/>
              </a:ext>
            </a:extLst>
          </p:cNvPr>
          <p:cNvGrpSpPr/>
          <p:nvPr/>
        </p:nvGrpSpPr>
        <p:grpSpPr>
          <a:xfrm>
            <a:off x="694376" y="1686407"/>
            <a:ext cx="5372101" cy="3083239"/>
            <a:chOff x="814385" y="1117286"/>
            <a:chExt cx="5372101" cy="3083239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E85D6D86-E532-6A49-B9B9-22A07F163E29}"/>
                </a:ext>
              </a:extLst>
            </p:cNvPr>
            <p:cNvSpPr/>
            <p:nvPr/>
          </p:nvSpPr>
          <p:spPr>
            <a:xfrm>
              <a:off x="1728788" y="1400175"/>
              <a:ext cx="3343275" cy="2800350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CE345B4-E7B2-9143-83DA-B2E321D1132C}"/>
                </a:ext>
              </a:extLst>
            </p:cNvPr>
            <p:cNvCxnSpPr/>
            <p:nvPr/>
          </p:nvCxnSpPr>
          <p:spPr>
            <a:xfrm flipV="1">
              <a:off x="814385" y="2771777"/>
              <a:ext cx="1771650" cy="10287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08E7B4E-0536-344C-901E-21FB02563C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317308" y="3032914"/>
              <a:ext cx="822960" cy="47785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FE8167-2D7A-454F-A102-E4CFF605D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325" y="2400300"/>
              <a:ext cx="1371600" cy="36751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203548-8BDC-4246-9A8D-7BF2E730BD0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540317" y="1154430"/>
              <a:ext cx="2834640" cy="164592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9FCE22-30AA-7D4D-B9BB-537026B9E5E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867027" y="2509840"/>
              <a:ext cx="731520" cy="196007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226FB1-82F8-7D45-A0E3-51FE5FAA4893}"/>
                </a:ext>
              </a:extLst>
            </p:cNvPr>
            <p:cNvCxnSpPr>
              <a:cxnSpLocks/>
            </p:cNvCxnSpPr>
            <p:nvPr/>
          </p:nvCxnSpPr>
          <p:spPr>
            <a:xfrm>
              <a:off x="3986215" y="2400300"/>
              <a:ext cx="2200271" cy="30554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8DE27-6FD1-6B48-A95E-602061D63FB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378247" y="2452698"/>
              <a:ext cx="822960" cy="11428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570CFC5-F923-8541-9002-B4736847CD81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75" y="2306685"/>
              <a:ext cx="2200271" cy="305547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E23D8D5-4A55-5847-97B8-39FB40D4D17B}"/>
                </a:ext>
              </a:extLst>
            </p:cNvPr>
            <p:cNvSpPr/>
            <p:nvPr/>
          </p:nvSpPr>
          <p:spPr>
            <a:xfrm>
              <a:off x="1141847" y="1117286"/>
              <a:ext cx="3017520" cy="2508885"/>
            </a:xfrm>
            <a:prstGeom prst="arc">
              <a:avLst>
                <a:gd name="adj1" fmla="val 20585106"/>
                <a:gd name="adj2" fmla="val 9976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7C9258A-4CE3-9440-AF17-F1713896D99D}"/>
                    </a:ext>
                  </a:extLst>
                </p:cNvPr>
                <p:cNvSpPr txBox="1"/>
                <p:nvPr/>
              </p:nvSpPr>
              <p:spPr>
                <a:xfrm>
                  <a:off x="4123610" y="1829428"/>
                  <a:ext cx="4921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7C9258A-4CE3-9440-AF17-F1713896D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610" y="1829428"/>
                  <a:ext cx="492121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2358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C27DE9D-69B9-E346-9745-6529D7C11F03}"/>
              </a:ext>
            </a:extLst>
          </p:cNvPr>
          <p:cNvGrpSpPr/>
          <p:nvPr/>
        </p:nvGrpSpPr>
        <p:grpSpPr>
          <a:xfrm>
            <a:off x="1523439" y="-159031"/>
            <a:ext cx="9145122" cy="7176062"/>
            <a:chOff x="1356624" y="-159031"/>
            <a:chExt cx="9145122" cy="71760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DA2D0C-D10B-9B4F-85CC-0991D29EF368}"/>
                </a:ext>
              </a:extLst>
            </p:cNvPr>
            <p:cNvGrpSpPr/>
            <p:nvPr/>
          </p:nvGrpSpPr>
          <p:grpSpPr>
            <a:xfrm>
              <a:off x="1356624" y="-159031"/>
              <a:ext cx="9145122" cy="7176062"/>
              <a:chOff x="1522878" y="0"/>
              <a:chExt cx="9145122" cy="71760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66ECDD8-46F6-464D-97C0-9D019C611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9432C0-252E-6B4A-98F0-78CBF08728B1}"/>
                  </a:ext>
                </a:extLst>
              </p:cNvPr>
              <p:cNvSpPr txBox="1"/>
              <p:nvPr/>
            </p:nvSpPr>
            <p:spPr>
              <a:xfrm>
                <a:off x="4246535" y="6652842"/>
                <a:ext cx="5121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Frequency (units of c/2d cos </a:t>
                </a:r>
                <a:r>
                  <a:rPr lang="en-US" sz="2800" dirty="0" err="1">
                    <a:latin typeface="Book Antiqua" panose="02040602050305030304" pitchFamily="18" charset="0"/>
                  </a:rPr>
                  <a:t>θ</a:t>
                </a:r>
                <a:r>
                  <a:rPr lang="en-US" sz="2800" dirty="0">
                    <a:latin typeface="Book Antiqua" panose="02040602050305030304" pitchFamily="18" charset="0"/>
                  </a:rPr>
                  <a:t>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29F33E-9864-FE43-B075-EFFC41F84B92}"/>
                  </a:ext>
                </a:extLst>
              </p:cNvPr>
              <p:cNvSpPr txBox="1"/>
              <p:nvPr/>
            </p:nvSpPr>
            <p:spPr>
              <a:xfrm rot="16200000">
                <a:off x="554824" y="3034387"/>
                <a:ext cx="24593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Book Antiqua" panose="02040602050305030304" pitchFamily="18" charset="0"/>
                  </a:rPr>
                  <a:t>Transmittance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CE04E69-5728-2F42-9A25-4D7817C593C1}"/>
                      </a:ext>
                    </a:extLst>
                  </p:cNvPr>
                  <p:cNvSpPr txBox="1"/>
                  <p:nvPr/>
                </p:nvSpPr>
                <p:spPr>
                  <a:xfrm>
                    <a:off x="4718655" y="6014740"/>
                    <a:ext cx="58195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28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CE04E69-5728-2F42-9A25-4D7817C593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8655" y="6014740"/>
                    <a:ext cx="58195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6BC667-38FD-534F-88A2-5041A2BF838E}"/>
                      </a:ext>
                    </a:extLst>
                  </p:cNvPr>
                  <p:cNvSpPr txBox="1"/>
                  <p:nvPr/>
                </p:nvSpPr>
                <p:spPr>
                  <a:xfrm>
                    <a:off x="6344749" y="6041658"/>
                    <a:ext cx="12079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28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6BC667-38FD-534F-88A2-5041A2BF83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749" y="6041658"/>
                    <a:ext cx="120795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31C7226-AAFA-8E48-88AC-72E9F0B1876D}"/>
                      </a:ext>
                    </a:extLst>
                  </p:cNvPr>
                  <p:cNvSpPr txBox="1"/>
                  <p:nvPr/>
                </p:nvSpPr>
                <p:spPr>
                  <a:xfrm>
                    <a:off x="8077357" y="6014740"/>
                    <a:ext cx="12079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oMath>
                      </m:oMathPara>
                    </a14:m>
                    <a:endParaRPr lang="en-US" sz="28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31C7226-AAFA-8E48-88AC-72E9F0B18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7357" y="6014740"/>
                    <a:ext cx="120795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D5F3224-D2E6-5442-AF68-13C76D4D3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5091" y="565265"/>
                <a:ext cx="0" cy="56526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13255E4-F169-2745-A86E-5D277BFE4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6909" y="565265"/>
                <a:ext cx="0" cy="56526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E330CD7-42BB-0045-B300-BEFB1EA08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229" y="565265"/>
                <a:ext cx="0" cy="56526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7212DAE-C806-5E47-8219-1F94FDE58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0299" y="565265"/>
                <a:ext cx="0" cy="56526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130E297-1800-2D4D-ACE7-71722D7FC6DA}"/>
                      </a:ext>
                    </a:extLst>
                  </p:cNvPr>
                  <p:cNvSpPr txBox="1"/>
                  <p:nvPr/>
                </p:nvSpPr>
                <p:spPr>
                  <a:xfrm>
                    <a:off x="2729355" y="6128292"/>
                    <a:ext cx="12079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2800" dirty="0">
                      <a:latin typeface="Book Antiqua" panose="020406020503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130E297-1800-2D4D-ACE7-71722D7FC6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355" y="6128292"/>
                    <a:ext cx="120795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3AC9A8-F0E0-5141-8CEF-9FB11651D04B}"/>
                </a:ext>
              </a:extLst>
            </p:cNvPr>
            <p:cNvCxnSpPr/>
            <p:nvPr/>
          </p:nvCxnSpPr>
          <p:spPr>
            <a:xfrm>
              <a:off x="4843378" y="5588923"/>
              <a:ext cx="1920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24F670-4525-F541-B00A-C65B92CED88A}"/>
                </a:ext>
              </a:extLst>
            </p:cNvPr>
            <p:cNvCxnSpPr/>
            <p:nvPr/>
          </p:nvCxnSpPr>
          <p:spPr>
            <a:xfrm>
              <a:off x="2490881" y="3857105"/>
              <a:ext cx="70131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4BBB2C-3CD4-A64D-A911-DF2DAC9C105B}"/>
                </a:ext>
              </a:extLst>
            </p:cNvPr>
            <p:cNvCxnSpPr/>
            <p:nvPr/>
          </p:nvCxnSpPr>
          <p:spPr>
            <a:xfrm>
              <a:off x="4538742" y="3857105"/>
              <a:ext cx="731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B8EB40-B108-5C40-BAFE-C65E15F5BFAE}"/>
                </a:ext>
              </a:extLst>
            </p:cNvPr>
            <p:cNvSpPr txBox="1"/>
            <p:nvPr/>
          </p:nvSpPr>
          <p:spPr>
            <a:xfrm>
              <a:off x="4904502" y="2864712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FWHM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CEA376-E227-0340-9E10-B7A98038CFD2}"/>
                </a:ext>
              </a:extLst>
            </p:cNvPr>
            <p:cNvCxnSpPr/>
            <p:nvPr/>
          </p:nvCxnSpPr>
          <p:spPr>
            <a:xfrm flipV="1">
              <a:off x="5022023" y="3269969"/>
              <a:ext cx="444825" cy="4845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5AF902-EA1A-6940-B522-65CCDCAC0041}"/>
                </a:ext>
              </a:extLst>
            </p:cNvPr>
            <p:cNvSpPr txBox="1"/>
            <p:nvPr/>
          </p:nvSpPr>
          <p:spPr>
            <a:xfrm>
              <a:off x="5421724" y="4238607"/>
              <a:ext cx="3326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ook Antiqua" panose="02040602050305030304" pitchFamily="18" charset="0"/>
                </a:rPr>
                <a:t>Free Spectral Range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98163C-C109-6F46-AE87-5B7D75F8D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132" y="4761827"/>
              <a:ext cx="534213" cy="7710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510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ydrogen-Like Atoms:Sodium">
            <a:extLst>
              <a:ext uri="{FF2B5EF4-FFF2-40B4-BE49-F238E27FC236}">
                <a16:creationId xmlns:a16="http://schemas.microsoft.com/office/drawing/2014/main" id="{572BE3CA-9FE7-3D48-9D43-7A37F13E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197100"/>
            <a:ext cx="2527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15EBC-C6B2-2941-9393-2614F9B7BC8F}"/>
              </a:ext>
            </a:extLst>
          </p:cNvPr>
          <p:cNvSpPr txBox="1"/>
          <p:nvPr/>
        </p:nvSpPr>
        <p:spPr>
          <a:xfrm>
            <a:off x="8661862" y="342900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hyperphysics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0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BD76F9-E10B-8745-BC5D-07CEF03B5616}"/>
              </a:ext>
            </a:extLst>
          </p:cNvPr>
          <p:cNvGrpSpPr/>
          <p:nvPr/>
        </p:nvGrpSpPr>
        <p:grpSpPr>
          <a:xfrm>
            <a:off x="509847" y="631767"/>
            <a:ext cx="11172306" cy="4206240"/>
            <a:chOff x="509847" y="631767"/>
            <a:chExt cx="11172306" cy="4206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E797C2-70C5-B54B-A46F-146B1FF8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9847" y="631767"/>
              <a:ext cx="5608320" cy="42062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066515-E856-2949-8CB2-FA848317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833" y="631767"/>
              <a:ext cx="5608320" cy="42062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43E41B-BB59-934B-9A17-B39171A789E7}"/>
                </a:ext>
              </a:extLst>
            </p:cNvPr>
            <p:cNvSpPr txBox="1"/>
            <p:nvPr/>
          </p:nvSpPr>
          <p:spPr>
            <a:xfrm>
              <a:off x="1163782" y="1030779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(a) Raleigh Criterion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8AA36A-3464-9944-B581-60CC7B023EAC}"/>
                </a:ext>
              </a:extLst>
            </p:cNvPr>
            <p:cNvSpPr txBox="1"/>
            <p:nvPr/>
          </p:nvSpPr>
          <p:spPr>
            <a:xfrm>
              <a:off x="6772102" y="917974"/>
              <a:ext cx="1947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(b) Separated by </a:t>
              </a:r>
            </a:p>
            <a:p>
              <a:r>
                <a:rPr lang="en-US" dirty="0">
                  <a:latin typeface="Book Antiqua" panose="02040602050305030304" pitchFamily="18" charset="0"/>
                </a:rPr>
                <a:t>Raleigh Criterion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05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040B-2EDC-8940-A859-D2EE8369DFB2}"/>
              </a:ext>
            </a:extLst>
          </p:cNvPr>
          <p:cNvCxnSpPr/>
          <p:nvPr/>
        </p:nvCxnSpPr>
        <p:spPr>
          <a:xfrm flipV="1">
            <a:off x="2061556" y="3591090"/>
            <a:ext cx="0" cy="3657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A3F905-C5A7-5745-A7FC-303187B8692F}"/>
              </a:ext>
            </a:extLst>
          </p:cNvPr>
          <p:cNvCxnSpPr/>
          <p:nvPr/>
        </p:nvCxnSpPr>
        <p:spPr>
          <a:xfrm>
            <a:off x="2044931" y="3956858"/>
            <a:ext cx="2926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9371A7-A6E3-D34A-A4DF-992219209342}"/>
              </a:ext>
            </a:extLst>
          </p:cNvPr>
          <p:cNvCxnSpPr/>
          <p:nvPr/>
        </p:nvCxnSpPr>
        <p:spPr>
          <a:xfrm flipH="1">
            <a:off x="4904509" y="3773978"/>
            <a:ext cx="166255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86446-C528-D24D-8D04-08BC4C91EB80}"/>
              </a:ext>
            </a:extLst>
          </p:cNvPr>
          <p:cNvCxnSpPr/>
          <p:nvPr/>
        </p:nvCxnSpPr>
        <p:spPr>
          <a:xfrm flipH="1">
            <a:off x="5070764" y="3773978"/>
            <a:ext cx="166255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50F0E-14F0-C140-9AA5-A639EA3ADAE8}"/>
              </a:ext>
            </a:extLst>
          </p:cNvPr>
          <p:cNvCxnSpPr/>
          <p:nvPr/>
        </p:nvCxnSpPr>
        <p:spPr>
          <a:xfrm>
            <a:off x="5153881" y="3956858"/>
            <a:ext cx="5120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C9E6F7-B15A-4B4A-927C-2FB4FF808A67}"/>
              </a:ext>
            </a:extLst>
          </p:cNvPr>
          <p:cNvCxnSpPr/>
          <p:nvPr/>
        </p:nvCxnSpPr>
        <p:spPr>
          <a:xfrm flipV="1">
            <a:off x="10291156" y="897775"/>
            <a:ext cx="0" cy="3059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B4FF41-7CF1-2C4F-AF8A-03F4C1564415}"/>
              </a:ext>
            </a:extLst>
          </p:cNvPr>
          <p:cNvCxnSpPr/>
          <p:nvPr/>
        </p:nvCxnSpPr>
        <p:spPr>
          <a:xfrm flipV="1">
            <a:off x="2061556" y="897775"/>
            <a:ext cx="8229600" cy="2693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5E14C940-4FB5-F448-AAD2-7F1E21D10D06}"/>
              </a:ext>
            </a:extLst>
          </p:cNvPr>
          <p:cNvSpPr/>
          <p:nvPr/>
        </p:nvSpPr>
        <p:spPr>
          <a:xfrm rot="20361235" flipH="1">
            <a:off x="10025151" y="815331"/>
            <a:ext cx="532014" cy="199505"/>
          </a:xfrm>
          <a:prstGeom prst="diagStri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92CEEE-9012-E44B-91A1-0C10F77E92F0}"/>
              </a:ext>
            </a:extLst>
          </p:cNvPr>
          <p:cNvCxnSpPr>
            <a:cxnSpLocks/>
          </p:cNvCxnSpPr>
          <p:nvPr/>
        </p:nvCxnSpPr>
        <p:spPr>
          <a:xfrm flipH="1">
            <a:off x="9192796" y="900512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E628DC-FC1D-FB41-8C85-BB55CA14C779}"/>
                  </a:ext>
                </a:extLst>
              </p:cNvPr>
              <p:cNvSpPr txBox="1"/>
              <p:nvPr/>
            </p:nvSpPr>
            <p:spPr>
              <a:xfrm>
                <a:off x="6472845" y="3973492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E628DC-FC1D-FB41-8C85-BB55CA14C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845" y="3973492"/>
                <a:ext cx="4233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54AD5-3C36-5140-A240-6847F1533361}"/>
                  </a:ext>
                </a:extLst>
              </p:cNvPr>
              <p:cNvSpPr txBox="1"/>
              <p:nvPr/>
            </p:nvSpPr>
            <p:spPr>
              <a:xfrm>
                <a:off x="10274521" y="2298708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54AD5-3C36-5140-A240-6847F1533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521" y="2298708"/>
                <a:ext cx="48705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B9309A-DFB7-194A-97B3-38A5E562C302}"/>
                  </a:ext>
                </a:extLst>
              </p:cNvPr>
              <p:cNvSpPr txBox="1"/>
              <p:nvPr/>
            </p:nvSpPr>
            <p:spPr>
              <a:xfrm>
                <a:off x="1552066" y="3495185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B9309A-DFB7-194A-97B3-38A5E562C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66" y="3495185"/>
                <a:ext cx="4758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871EC-9E8F-BE48-B7B1-2726B1A5B644}"/>
                  </a:ext>
                </a:extLst>
              </p:cNvPr>
              <p:cNvSpPr txBox="1"/>
              <p:nvPr/>
            </p:nvSpPr>
            <p:spPr>
              <a:xfrm>
                <a:off x="9384742" y="465777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871EC-9E8F-BE48-B7B1-2726B1A5B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742" y="465777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42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8986D11-B5FA-5040-957B-F285E28A57A9}"/>
              </a:ext>
            </a:extLst>
          </p:cNvPr>
          <p:cNvCxnSpPr/>
          <p:nvPr/>
        </p:nvCxnSpPr>
        <p:spPr>
          <a:xfrm flipV="1">
            <a:off x="2061556" y="3591090"/>
            <a:ext cx="0" cy="3657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F89CBF-F5C4-5240-B3C9-C60A1C4277A7}"/>
              </a:ext>
            </a:extLst>
          </p:cNvPr>
          <p:cNvCxnSpPr/>
          <p:nvPr/>
        </p:nvCxnSpPr>
        <p:spPr>
          <a:xfrm>
            <a:off x="2044931" y="3956858"/>
            <a:ext cx="2926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E7D4D4-9E87-5B4A-AA5F-109AF52BBBF5}"/>
              </a:ext>
            </a:extLst>
          </p:cNvPr>
          <p:cNvCxnSpPr/>
          <p:nvPr/>
        </p:nvCxnSpPr>
        <p:spPr>
          <a:xfrm flipH="1">
            <a:off x="4904509" y="3773978"/>
            <a:ext cx="166255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2EA82D-B852-6740-B4FE-48CB2AB01B99}"/>
              </a:ext>
            </a:extLst>
          </p:cNvPr>
          <p:cNvCxnSpPr/>
          <p:nvPr/>
        </p:nvCxnSpPr>
        <p:spPr>
          <a:xfrm flipH="1">
            <a:off x="5070764" y="3773978"/>
            <a:ext cx="166255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C3123-3410-E648-BAE3-44B59769B627}"/>
              </a:ext>
            </a:extLst>
          </p:cNvPr>
          <p:cNvCxnSpPr/>
          <p:nvPr/>
        </p:nvCxnSpPr>
        <p:spPr>
          <a:xfrm>
            <a:off x="5153881" y="3956858"/>
            <a:ext cx="5120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431E11-241E-E347-B805-B1E75737EE4C}"/>
              </a:ext>
            </a:extLst>
          </p:cNvPr>
          <p:cNvCxnSpPr/>
          <p:nvPr/>
        </p:nvCxnSpPr>
        <p:spPr>
          <a:xfrm flipV="1">
            <a:off x="10291156" y="897775"/>
            <a:ext cx="0" cy="30590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A2D922-E213-2E47-860B-A329573E350C}"/>
              </a:ext>
            </a:extLst>
          </p:cNvPr>
          <p:cNvCxnSpPr/>
          <p:nvPr/>
        </p:nvCxnSpPr>
        <p:spPr>
          <a:xfrm flipV="1">
            <a:off x="2061556" y="897775"/>
            <a:ext cx="8229600" cy="2693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7D1EBBED-8438-F248-AB63-09E3E0B34BF3}"/>
              </a:ext>
            </a:extLst>
          </p:cNvPr>
          <p:cNvSpPr/>
          <p:nvPr/>
        </p:nvSpPr>
        <p:spPr>
          <a:xfrm rot="20361235" flipH="1">
            <a:off x="10025151" y="815331"/>
            <a:ext cx="532014" cy="199505"/>
          </a:xfrm>
          <a:prstGeom prst="diagStrip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F2E78D-08F9-E641-92A4-D2BDC5C1F17A}"/>
              </a:ext>
            </a:extLst>
          </p:cNvPr>
          <p:cNvCxnSpPr>
            <a:cxnSpLocks/>
          </p:cNvCxnSpPr>
          <p:nvPr/>
        </p:nvCxnSpPr>
        <p:spPr>
          <a:xfrm flipH="1">
            <a:off x="9192796" y="900512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54EA98-2B73-AE40-8FFA-85AA6172934B}"/>
                  </a:ext>
                </a:extLst>
              </p:cNvPr>
              <p:cNvSpPr txBox="1"/>
              <p:nvPr/>
            </p:nvSpPr>
            <p:spPr>
              <a:xfrm>
                <a:off x="6472845" y="3973492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54EA98-2B73-AE40-8FFA-85AA61729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845" y="3973492"/>
                <a:ext cx="42338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DBC5AE-E07D-694E-B7FF-EAE000F30137}"/>
                  </a:ext>
                </a:extLst>
              </p:cNvPr>
              <p:cNvSpPr txBox="1"/>
              <p:nvPr/>
            </p:nvSpPr>
            <p:spPr>
              <a:xfrm>
                <a:off x="10274521" y="2298708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DBC5AE-E07D-694E-B7FF-EAE000F30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521" y="2298708"/>
                <a:ext cx="48705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7B6437-2F96-BE48-A7E1-41F48203A805}"/>
                  </a:ext>
                </a:extLst>
              </p:cNvPr>
              <p:cNvSpPr txBox="1"/>
              <p:nvPr/>
            </p:nvSpPr>
            <p:spPr>
              <a:xfrm>
                <a:off x="1552066" y="3495185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7B6437-2F96-BE48-A7E1-41F48203A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66" y="3495185"/>
                <a:ext cx="4758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86460-E990-B341-8E77-922A24F55074}"/>
                  </a:ext>
                </a:extLst>
              </p:cNvPr>
              <p:cNvSpPr txBox="1"/>
              <p:nvPr/>
            </p:nvSpPr>
            <p:spPr>
              <a:xfrm>
                <a:off x="9384742" y="465777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86460-E990-B341-8E77-922A24F5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742" y="465777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E27D3D-BF5C-294C-9AF8-1F2741E83864}"/>
              </a:ext>
            </a:extLst>
          </p:cNvPr>
          <p:cNvCxnSpPr>
            <a:cxnSpLocks/>
          </p:cNvCxnSpPr>
          <p:nvPr/>
        </p:nvCxnSpPr>
        <p:spPr>
          <a:xfrm>
            <a:off x="2061556" y="3956858"/>
            <a:ext cx="0" cy="365760"/>
          </a:xfrm>
          <a:prstGeom prst="line">
            <a:avLst/>
          </a:prstGeom>
          <a:ln w="38100">
            <a:solidFill>
              <a:srgbClr val="C0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BA444-EABA-E944-91A5-DEA6E02E5A35}"/>
              </a:ext>
            </a:extLst>
          </p:cNvPr>
          <p:cNvCxnSpPr>
            <a:cxnSpLocks noChangeAspect="1"/>
            <a:endCxn id="9" idx="0"/>
          </p:cNvCxnSpPr>
          <p:nvPr/>
        </p:nvCxnSpPr>
        <p:spPr>
          <a:xfrm flipV="1">
            <a:off x="2852656" y="915084"/>
            <a:ext cx="7438502" cy="30779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95EDDE-BB38-564C-A02C-5487FC258E44}"/>
              </a:ext>
            </a:extLst>
          </p:cNvPr>
          <p:cNvCxnSpPr/>
          <p:nvPr/>
        </p:nvCxnSpPr>
        <p:spPr>
          <a:xfrm>
            <a:off x="2061556" y="3591090"/>
            <a:ext cx="847899" cy="38240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886B8-502D-2A41-B1E0-9FE75A6EE3D8}"/>
              </a:ext>
            </a:extLst>
          </p:cNvPr>
          <p:cNvCxnSpPr>
            <a:cxnSpLocks/>
          </p:cNvCxnSpPr>
          <p:nvPr/>
        </p:nvCxnSpPr>
        <p:spPr>
          <a:xfrm flipV="1">
            <a:off x="2027902" y="3976368"/>
            <a:ext cx="847899" cy="382402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798F5458-BF9E-C246-B9E0-F3C89964B782}"/>
              </a:ext>
            </a:extLst>
          </p:cNvPr>
          <p:cNvSpPr/>
          <p:nvPr/>
        </p:nvSpPr>
        <p:spPr>
          <a:xfrm>
            <a:off x="3507971" y="3495185"/>
            <a:ext cx="515389" cy="863585"/>
          </a:xfrm>
          <a:prstGeom prst="arc">
            <a:avLst>
              <a:gd name="adj1" fmla="val 17106931"/>
              <a:gd name="adj2" fmla="val 23672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568A6F-3A39-564F-8737-56E7548CABE9}"/>
                  </a:ext>
                </a:extLst>
              </p:cNvPr>
              <p:cNvSpPr txBox="1"/>
              <p:nvPr/>
            </p:nvSpPr>
            <p:spPr>
              <a:xfrm>
                <a:off x="3971735" y="3495184"/>
                <a:ext cx="646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568A6F-3A39-564F-8737-56E7548C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35" y="3495184"/>
                <a:ext cx="6462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E8835F49-9F4E-7C46-A9B4-4BF56F3B6B4A}"/>
              </a:ext>
            </a:extLst>
          </p:cNvPr>
          <p:cNvSpPr/>
          <p:nvPr/>
        </p:nvSpPr>
        <p:spPr>
          <a:xfrm>
            <a:off x="1230687" y="3495185"/>
            <a:ext cx="199102" cy="939972"/>
          </a:xfrm>
          <a:prstGeom prst="leftBrace">
            <a:avLst>
              <a:gd name="adj1" fmla="val 3736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69360-86DD-F54C-9FD1-3AE84E775F92}"/>
                  </a:ext>
                </a:extLst>
              </p:cNvPr>
              <p:cNvSpPr txBox="1"/>
              <p:nvPr/>
            </p:nvSpPr>
            <p:spPr>
              <a:xfrm>
                <a:off x="840104" y="3707492"/>
                <a:ext cx="44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69360-86DD-F54C-9FD1-3AE84E77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" y="3707492"/>
                <a:ext cx="4412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184C7-99C9-CF42-BF18-D594F898DE66}"/>
              </a:ext>
            </a:extLst>
          </p:cNvPr>
          <p:cNvCxnSpPr>
            <a:cxnSpLocks/>
          </p:cNvCxnSpPr>
          <p:nvPr/>
        </p:nvCxnSpPr>
        <p:spPr>
          <a:xfrm flipV="1">
            <a:off x="2061556" y="4724538"/>
            <a:ext cx="822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859B65-BAD6-9044-8DBF-8E51826C494B}"/>
                  </a:ext>
                </a:extLst>
              </p:cNvPr>
              <p:cNvSpPr txBox="1"/>
              <p:nvPr/>
            </p:nvSpPr>
            <p:spPr>
              <a:xfrm>
                <a:off x="5544591" y="4724538"/>
                <a:ext cx="5779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859B65-BAD6-9044-8DBF-8E51826C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91" y="4724538"/>
                <a:ext cx="5779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684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68F2C12-19E6-C24C-93B4-C2FFF62F5304}"/>
              </a:ext>
            </a:extLst>
          </p:cNvPr>
          <p:cNvSpPr>
            <a:spLocks noChangeAspect="1"/>
          </p:cNvSpPr>
          <p:nvPr/>
        </p:nvSpPr>
        <p:spPr>
          <a:xfrm rot="21163657">
            <a:off x="6842188" y="2281843"/>
            <a:ext cx="777240" cy="15544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98054C-40E5-D54E-869C-997632A4573C}"/>
              </a:ext>
            </a:extLst>
          </p:cNvPr>
          <p:cNvSpPr>
            <a:spLocks noChangeAspect="1"/>
          </p:cNvSpPr>
          <p:nvPr/>
        </p:nvSpPr>
        <p:spPr>
          <a:xfrm rot="21163657">
            <a:off x="6908486" y="2413735"/>
            <a:ext cx="640080" cy="12801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162AFD-2224-B64D-A080-B59DAFBDF59A}"/>
              </a:ext>
            </a:extLst>
          </p:cNvPr>
          <p:cNvSpPr>
            <a:spLocks noChangeAspect="1"/>
          </p:cNvSpPr>
          <p:nvPr/>
        </p:nvSpPr>
        <p:spPr>
          <a:xfrm rot="21092105">
            <a:off x="6975348" y="2549173"/>
            <a:ext cx="502920" cy="10058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F451576C-4FD1-B24B-8BF7-9BCD206F7E07}"/>
              </a:ext>
            </a:extLst>
          </p:cNvPr>
          <p:cNvSpPr/>
          <p:nvPr/>
        </p:nvSpPr>
        <p:spPr>
          <a:xfrm rot="1724696" flipV="1">
            <a:off x="-331954" y="563583"/>
            <a:ext cx="2987795" cy="1805170"/>
          </a:xfrm>
          <a:prstGeom prst="parallelogram">
            <a:avLst>
              <a:gd name="adj" fmla="val 7403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4DB6091-EBDB-0E45-B729-747BB037E62D}"/>
              </a:ext>
            </a:extLst>
          </p:cNvPr>
          <p:cNvSpPr/>
          <p:nvPr/>
        </p:nvSpPr>
        <p:spPr>
          <a:xfrm rot="1724696" flipV="1">
            <a:off x="5909833" y="2158796"/>
            <a:ext cx="2825802" cy="1894023"/>
          </a:xfrm>
          <a:prstGeom prst="parallelogram">
            <a:avLst>
              <a:gd name="adj" fmla="val 740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2A330D4C-DC46-5F4C-B89F-21668D351959}"/>
              </a:ext>
            </a:extLst>
          </p:cNvPr>
          <p:cNvSpPr/>
          <p:nvPr/>
        </p:nvSpPr>
        <p:spPr>
          <a:xfrm>
            <a:off x="4744147" y="3172116"/>
            <a:ext cx="365760" cy="365757"/>
          </a:xfrm>
          <a:prstGeom prst="sun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F3470-F894-6C4F-9C9E-C07A7895A264}"/>
              </a:ext>
            </a:extLst>
          </p:cNvPr>
          <p:cNvSpPr>
            <a:spLocks noChangeAspect="1"/>
          </p:cNvSpPr>
          <p:nvPr/>
        </p:nvSpPr>
        <p:spPr>
          <a:xfrm rot="20909393">
            <a:off x="2267433" y="4870311"/>
            <a:ext cx="13716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FA1872-5D90-A54E-B137-65726B1ABA67}"/>
              </a:ext>
            </a:extLst>
          </p:cNvPr>
          <p:cNvSpPr>
            <a:spLocks noChangeAspect="1"/>
          </p:cNvSpPr>
          <p:nvPr/>
        </p:nvSpPr>
        <p:spPr>
          <a:xfrm rot="21053761">
            <a:off x="7158228" y="2888672"/>
            <a:ext cx="13716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D1A382AB-E549-1643-ACB2-3A1BE3DAA253}"/>
              </a:ext>
            </a:extLst>
          </p:cNvPr>
          <p:cNvSpPr/>
          <p:nvPr/>
        </p:nvSpPr>
        <p:spPr>
          <a:xfrm rot="15529532">
            <a:off x="6157068" y="2984654"/>
            <a:ext cx="465513" cy="382385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186AC-9F3A-1F46-B512-614BC6971439}"/>
              </a:ext>
            </a:extLst>
          </p:cNvPr>
          <p:cNvCxnSpPr>
            <a:cxnSpLocks/>
            <a:endCxn id="10" idx="6"/>
          </p:cNvCxnSpPr>
          <p:nvPr/>
        </p:nvCxnSpPr>
        <p:spPr>
          <a:xfrm flipV="1">
            <a:off x="5046955" y="3014981"/>
            <a:ext cx="2247569" cy="35351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473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317C231-207D-4D4B-9715-C84D9644A96F}"/>
              </a:ext>
            </a:extLst>
          </p:cNvPr>
          <p:cNvGrpSpPr/>
          <p:nvPr/>
        </p:nvGrpSpPr>
        <p:grpSpPr>
          <a:xfrm>
            <a:off x="2302646" y="0"/>
            <a:ext cx="7320699" cy="6402975"/>
            <a:chOff x="2435650" y="0"/>
            <a:chExt cx="7320699" cy="6402975"/>
          </a:xfrm>
        </p:grpSpPr>
        <p:sp>
          <p:nvSpPr>
            <p:cNvPr id="2" name="Diagonal Stripe 1">
              <a:extLst>
                <a:ext uri="{FF2B5EF4-FFF2-40B4-BE49-F238E27FC236}">
                  <a16:creationId xmlns:a16="http://schemas.microsoft.com/office/drawing/2014/main" id="{9FBB8E3F-8DA4-2645-A375-838BF0F4807C}"/>
                </a:ext>
              </a:extLst>
            </p:cNvPr>
            <p:cNvSpPr/>
            <p:nvPr/>
          </p:nvSpPr>
          <p:spPr>
            <a:xfrm rot="780836" flipH="1">
              <a:off x="3345392" y="30080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D4AB818-3111-A44C-B33B-1EC348B93CA9}"/>
                </a:ext>
              </a:extLst>
            </p:cNvPr>
            <p:cNvCxnSpPr/>
            <p:nvPr/>
          </p:nvCxnSpPr>
          <p:spPr>
            <a:xfrm flipH="1">
              <a:off x="3608871" y="2266272"/>
              <a:ext cx="0" cy="18288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F62C6956-FEA8-2341-806C-2C0B6B054A93}"/>
                </a:ext>
              </a:extLst>
            </p:cNvPr>
            <p:cNvSpPr/>
            <p:nvPr/>
          </p:nvSpPr>
          <p:spPr>
            <a:xfrm rot="20819164" flipH="1" flipV="1">
              <a:off x="3328767" y="4125152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546F6AE-42D0-DA4F-B390-E8D6F2469960}"/>
                </a:ext>
              </a:extLst>
            </p:cNvPr>
            <p:cNvCxnSpPr/>
            <p:nvPr/>
          </p:nvCxnSpPr>
          <p:spPr>
            <a:xfrm flipH="1">
              <a:off x="3050229" y="894672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5613B80-E22E-4A48-8968-FFE39463F360}"/>
                </a:ext>
              </a:extLst>
            </p:cNvPr>
            <p:cNvCxnSpPr/>
            <p:nvPr/>
          </p:nvCxnSpPr>
          <p:spPr>
            <a:xfrm flipH="1">
              <a:off x="2435650" y="894672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2CE0CC-06BD-AB4F-9DB6-006AAB82DCD8}"/>
                </a:ext>
              </a:extLst>
            </p:cNvPr>
            <p:cNvCxnSpPr/>
            <p:nvPr/>
          </p:nvCxnSpPr>
          <p:spPr>
            <a:xfrm>
              <a:off x="3592246" y="3180672"/>
              <a:ext cx="5760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1619C-4B88-CA4A-BCA8-486E1964283D}"/>
                </a:ext>
              </a:extLst>
            </p:cNvPr>
            <p:cNvCxnSpPr>
              <a:cxnSpLocks/>
            </p:cNvCxnSpPr>
            <p:nvPr/>
          </p:nvCxnSpPr>
          <p:spPr>
            <a:xfrm>
              <a:off x="9328027" y="0"/>
              <a:ext cx="0" cy="6400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4ED3B1-FCCE-F64E-9C6E-71AF2EA979B3}"/>
                </a:ext>
              </a:extLst>
            </p:cNvPr>
            <p:cNvCxnSpPr/>
            <p:nvPr/>
          </p:nvCxnSpPr>
          <p:spPr>
            <a:xfrm flipV="1">
              <a:off x="3608871" y="1562793"/>
              <a:ext cx="5719156" cy="70347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431A19-E01D-DC43-B9DB-8B0124BE0ED3}"/>
                </a:ext>
              </a:extLst>
            </p:cNvPr>
            <p:cNvCxnSpPr/>
            <p:nvPr/>
          </p:nvCxnSpPr>
          <p:spPr>
            <a:xfrm flipV="1">
              <a:off x="3625497" y="1612669"/>
              <a:ext cx="5702530" cy="15680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16F069-F52A-3B40-A8CD-BE7650D1E56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176416" y="1986742"/>
              <a:ext cx="743391" cy="914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5B2185-7E10-584C-B8CB-7E5872094C5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049286" y="2518757"/>
              <a:ext cx="997649" cy="2743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6AB0E12-802E-3541-965C-016C2CBF0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496" y="1596043"/>
              <a:ext cx="5702531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7F2149-45E4-A34E-936A-45A3145BC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495" y="1639242"/>
              <a:ext cx="5659583" cy="185160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22B6F0-2280-E44B-9483-2A09FC9D2963}"/>
                    </a:ext>
                  </a:extLst>
                </p:cNvPr>
                <p:cNvSpPr txBox="1"/>
                <p:nvPr/>
              </p:nvSpPr>
              <p:spPr>
                <a:xfrm>
                  <a:off x="2974565" y="3346586"/>
                  <a:ext cx="747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22B6F0-2280-E44B-9483-2A09FC9D2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565" y="3346586"/>
                  <a:ext cx="74764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5E19314-A828-7146-88B0-855A82CC1333}"/>
                    </a:ext>
                  </a:extLst>
                </p:cNvPr>
                <p:cNvSpPr txBox="1"/>
                <p:nvPr/>
              </p:nvSpPr>
              <p:spPr>
                <a:xfrm>
                  <a:off x="3009931" y="2598100"/>
                  <a:ext cx="747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5E19314-A828-7146-88B0-855A82CC1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931" y="2598100"/>
                  <a:ext cx="74764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310AAB-C384-2148-812A-2F9216468741}"/>
                    </a:ext>
                  </a:extLst>
                </p:cNvPr>
                <p:cNvSpPr txBox="1"/>
                <p:nvPr/>
              </p:nvSpPr>
              <p:spPr>
                <a:xfrm>
                  <a:off x="9328027" y="1348586"/>
                  <a:ext cx="4283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310AAB-C384-2148-812A-2F9216468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8027" y="1348586"/>
                  <a:ext cx="42832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5F86B3-18CB-274C-93D4-A76290C06DD7}"/>
                </a:ext>
              </a:extLst>
            </p:cNvPr>
            <p:cNvCxnSpPr/>
            <p:nvPr/>
          </p:nvCxnSpPr>
          <p:spPr>
            <a:xfrm flipH="1">
              <a:off x="5774789" y="4494210"/>
              <a:ext cx="0" cy="9144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1D1B73-CFD4-6E46-B6CB-54FA73DAD969}"/>
                </a:ext>
              </a:extLst>
            </p:cNvPr>
            <p:cNvCxnSpPr/>
            <p:nvPr/>
          </p:nvCxnSpPr>
          <p:spPr>
            <a:xfrm flipV="1">
              <a:off x="5788646" y="4102417"/>
              <a:ext cx="1180407" cy="42345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548BAD-1C46-024A-BC66-84EB230BAAA5}"/>
                </a:ext>
              </a:extLst>
            </p:cNvPr>
            <p:cNvCxnSpPr/>
            <p:nvPr/>
          </p:nvCxnSpPr>
          <p:spPr>
            <a:xfrm flipV="1">
              <a:off x="5774330" y="4951410"/>
              <a:ext cx="1180407" cy="42345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76E2A-3CE5-A648-8200-D6DDE215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788645" y="4494210"/>
              <a:ext cx="238759" cy="82476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6A8B56-B922-6D4E-8282-54ED9DDD61EF}"/>
                </a:ext>
              </a:extLst>
            </p:cNvPr>
            <p:cNvCxnSpPr>
              <a:cxnSpLocks/>
            </p:cNvCxnSpPr>
            <p:nvPr/>
          </p:nvCxnSpPr>
          <p:spPr>
            <a:xfrm>
              <a:off x="5774329" y="5388285"/>
              <a:ext cx="149398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D24018D3-3FD5-7948-A2BF-E689DDA79FAC}"/>
                </a:ext>
              </a:extLst>
            </p:cNvPr>
            <p:cNvSpPr/>
            <p:nvPr/>
          </p:nvSpPr>
          <p:spPr>
            <a:xfrm>
              <a:off x="5655086" y="4859283"/>
              <a:ext cx="929669" cy="1104620"/>
            </a:xfrm>
            <a:prstGeom prst="arc">
              <a:avLst>
                <a:gd name="adj1" fmla="val 19180947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0ACCA6-D88B-9746-B13F-81CD0B4B3413}"/>
                    </a:ext>
                  </a:extLst>
                </p:cNvPr>
                <p:cNvSpPr txBox="1"/>
                <p:nvPr/>
              </p:nvSpPr>
              <p:spPr>
                <a:xfrm>
                  <a:off x="6623545" y="4987925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0ACCA6-D88B-9746-B13F-81CD0B4B3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545" y="4987925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0F5424-5E9D-1E42-A218-23CEE3426EFD}"/>
                    </a:ext>
                  </a:extLst>
                </p:cNvPr>
                <p:cNvSpPr txBox="1"/>
                <p:nvPr/>
              </p:nvSpPr>
              <p:spPr>
                <a:xfrm>
                  <a:off x="5042053" y="4741375"/>
                  <a:ext cx="747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0F5424-5E9D-1E42-A218-23CEE3426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053" y="4741375"/>
                  <a:ext cx="74764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140A9A0-1AF4-E14E-9D63-17B05245F822}"/>
                </a:ext>
              </a:extLst>
            </p:cNvPr>
            <p:cNvSpPr/>
            <p:nvPr/>
          </p:nvSpPr>
          <p:spPr>
            <a:xfrm>
              <a:off x="4922284" y="2776451"/>
              <a:ext cx="1504929" cy="2377463"/>
            </a:xfrm>
            <a:custGeom>
              <a:avLst/>
              <a:gdLst>
                <a:gd name="connsiteX0" fmla="*/ 0 w 1504929"/>
                <a:gd name="connsiteY0" fmla="*/ 16625 h 2377463"/>
                <a:gd name="connsiteX1" fmla="*/ 199505 w 1504929"/>
                <a:gd name="connsiteY1" fmla="*/ 0 h 2377463"/>
                <a:gd name="connsiteX2" fmla="*/ 665018 w 1504929"/>
                <a:gd name="connsiteY2" fmla="*/ 33251 h 2377463"/>
                <a:gd name="connsiteX3" fmla="*/ 814647 w 1504929"/>
                <a:gd name="connsiteY3" fmla="*/ 66502 h 2377463"/>
                <a:gd name="connsiteX4" fmla="*/ 914400 w 1504929"/>
                <a:gd name="connsiteY4" fmla="*/ 99753 h 2377463"/>
                <a:gd name="connsiteX5" fmla="*/ 1014153 w 1504929"/>
                <a:gd name="connsiteY5" fmla="*/ 182880 h 2377463"/>
                <a:gd name="connsiteX6" fmla="*/ 1047404 w 1504929"/>
                <a:gd name="connsiteY6" fmla="*/ 232756 h 2377463"/>
                <a:gd name="connsiteX7" fmla="*/ 1097280 w 1504929"/>
                <a:gd name="connsiteY7" fmla="*/ 282633 h 2377463"/>
                <a:gd name="connsiteX8" fmla="*/ 1163782 w 1504929"/>
                <a:gd name="connsiteY8" fmla="*/ 382385 h 2377463"/>
                <a:gd name="connsiteX9" fmla="*/ 1213658 w 1504929"/>
                <a:gd name="connsiteY9" fmla="*/ 482138 h 2377463"/>
                <a:gd name="connsiteX10" fmla="*/ 1230284 w 1504929"/>
                <a:gd name="connsiteY10" fmla="*/ 532014 h 2377463"/>
                <a:gd name="connsiteX11" fmla="*/ 1296785 w 1504929"/>
                <a:gd name="connsiteY11" fmla="*/ 631767 h 2377463"/>
                <a:gd name="connsiteX12" fmla="*/ 1346662 w 1504929"/>
                <a:gd name="connsiteY12" fmla="*/ 781396 h 2377463"/>
                <a:gd name="connsiteX13" fmla="*/ 1363287 w 1504929"/>
                <a:gd name="connsiteY13" fmla="*/ 831273 h 2377463"/>
                <a:gd name="connsiteX14" fmla="*/ 1379913 w 1504929"/>
                <a:gd name="connsiteY14" fmla="*/ 897774 h 2377463"/>
                <a:gd name="connsiteX15" fmla="*/ 1413164 w 1504929"/>
                <a:gd name="connsiteY15" fmla="*/ 947651 h 2377463"/>
                <a:gd name="connsiteX16" fmla="*/ 1429789 w 1504929"/>
                <a:gd name="connsiteY16" fmla="*/ 1030778 h 2377463"/>
                <a:gd name="connsiteX17" fmla="*/ 1463040 w 1504929"/>
                <a:gd name="connsiteY17" fmla="*/ 1928553 h 2377463"/>
                <a:gd name="connsiteX18" fmla="*/ 1413164 w 1504929"/>
                <a:gd name="connsiteY18" fmla="*/ 2377440 h 237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4929" h="2377463">
                  <a:moveTo>
                    <a:pt x="0" y="16625"/>
                  </a:moveTo>
                  <a:cubicBezTo>
                    <a:pt x="66502" y="11083"/>
                    <a:pt x="132773" y="0"/>
                    <a:pt x="199505" y="0"/>
                  </a:cubicBezTo>
                  <a:cubicBezTo>
                    <a:pt x="378446" y="0"/>
                    <a:pt x="503708" y="6366"/>
                    <a:pt x="665018" y="33251"/>
                  </a:cubicBezTo>
                  <a:cubicBezTo>
                    <a:pt x="700623" y="39185"/>
                    <a:pt x="777276" y="55290"/>
                    <a:pt x="814647" y="66502"/>
                  </a:cubicBezTo>
                  <a:cubicBezTo>
                    <a:pt x="848218" y="76574"/>
                    <a:pt x="885237" y="80311"/>
                    <a:pt x="914400" y="99753"/>
                  </a:cubicBezTo>
                  <a:cubicBezTo>
                    <a:pt x="963440" y="132447"/>
                    <a:pt x="974151" y="134878"/>
                    <a:pt x="1014153" y="182880"/>
                  </a:cubicBezTo>
                  <a:cubicBezTo>
                    <a:pt x="1026945" y="198230"/>
                    <a:pt x="1034612" y="217406"/>
                    <a:pt x="1047404" y="232756"/>
                  </a:cubicBezTo>
                  <a:cubicBezTo>
                    <a:pt x="1062456" y="250818"/>
                    <a:pt x="1082845" y="264074"/>
                    <a:pt x="1097280" y="282633"/>
                  </a:cubicBezTo>
                  <a:cubicBezTo>
                    <a:pt x="1121815" y="314177"/>
                    <a:pt x="1163782" y="382385"/>
                    <a:pt x="1163782" y="382385"/>
                  </a:cubicBezTo>
                  <a:cubicBezTo>
                    <a:pt x="1205566" y="507743"/>
                    <a:pt x="1149204" y="353233"/>
                    <a:pt x="1213658" y="482138"/>
                  </a:cubicBezTo>
                  <a:cubicBezTo>
                    <a:pt x="1221495" y="497813"/>
                    <a:pt x="1221773" y="516695"/>
                    <a:pt x="1230284" y="532014"/>
                  </a:cubicBezTo>
                  <a:cubicBezTo>
                    <a:pt x="1249691" y="566948"/>
                    <a:pt x="1284148" y="593855"/>
                    <a:pt x="1296785" y="631767"/>
                  </a:cubicBezTo>
                  <a:lnTo>
                    <a:pt x="1346662" y="781396"/>
                  </a:lnTo>
                  <a:cubicBezTo>
                    <a:pt x="1352204" y="798022"/>
                    <a:pt x="1359036" y="814271"/>
                    <a:pt x="1363287" y="831273"/>
                  </a:cubicBezTo>
                  <a:cubicBezTo>
                    <a:pt x="1368829" y="853440"/>
                    <a:pt x="1370912" y="876772"/>
                    <a:pt x="1379913" y="897774"/>
                  </a:cubicBezTo>
                  <a:cubicBezTo>
                    <a:pt x="1387784" y="916140"/>
                    <a:pt x="1402080" y="931025"/>
                    <a:pt x="1413164" y="947651"/>
                  </a:cubicBezTo>
                  <a:cubicBezTo>
                    <a:pt x="1418706" y="975360"/>
                    <a:pt x="1426054" y="1002768"/>
                    <a:pt x="1429789" y="1030778"/>
                  </a:cubicBezTo>
                  <a:cubicBezTo>
                    <a:pt x="1467884" y="1316492"/>
                    <a:pt x="1457415" y="1681026"/>
                    <a:pt x="1463040" y="1928553"/>
                  </a:cubicBezTo>
                  <a:cubicBezTo>
                    <a:pt x="1446005" y="2388516"/>
                    <a:pt x="1596147" y="2377440"/>
                    <a:pt x="1413164" y="23774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3287731-D529-7A4B-A352-C6084F7B3EFE}"/>
                </a:ext>
              </a:extLst>
            </p:cNvPr>
            <p:cNvSpPr/>
            <p:nvPr/>
          </p:nvSpPr>
          <p:spPr>
            <a:xfrm>
              <a:off x="5155040" y="2044931"/>
              <a:ext cx="1601656" cy="2128058"/>
            </a:xfrm>
            <a:custGeom>
              <a:avLst/>
              <a:gdLst>
                <a:gd name="connsiteX0" fmla="*/ 0 w 1601656"/>
                <a:gd name="connsiteY0" fmla="*/ 0 h 2128058"/>
                <a:gd name="connsiteX1" fmla="*/ 681644 w 1601656"/>
                <a:gd name="connsiteY1" fmla="*/ 83127 h 2128058"/>
                <a:gd name="connsiteX2" fmla="*/ 798022 w 1601656"/>
                <a:gd name="connsiteY2" fmla="*/ 166254 h 2128058"/>
                <a:gd name="connsiteX3" fmla="*/ 897775 w 1601656"/>
                <a:gd name="connsiteY3" fmla="*/ 282633 h 2128058"/>
                <a:gd name="connsiteX4" fmla="*/ 931026 w 1601656"/>
                <a:gd name="connsiteY4" fmla="*/ 382385 h 2128058"/>
                <a:gd name="connsiteX5" fmla="*/ 947651 w 1601656"/>
                <a:gd name="connsiteY5" fmla="*/ 432262 h 2128058"/>
                <a:gd name="connsiteX6" fmla="*/ 964277 w 1601656"/>
                <a:gd name="connsiteY6" fmla="*/ 498764 h 2128058"/>
                <a:gd name="connsiteX7" fmla="*/ 980902 w 1601656"/>
                <a:gd name="connsiteY7" fmla="*/ 548640 h 2128058"/>
                <a:gd name="connsiteX8" fmla="*/ 997528 w 1601656"/>
                <a:gd name="connsiteY8" fmla="*/ 631767 h 2128058"/>
                <a:gd name="connsiteX9" fmla="*/ 1030779 w 1601656"/>
                <a:gd name="connsiteY9" fmla="*/ 731520 h 2128058"/>
                <a:gd name="connsiteX10" fmla="*/ 1047404 w 1601656"/>
                <a:gd name="connsiteY10" fmla="*/ 781396 h 2128058"/>
                <a:gd name="connsiteX11" fmla="*/ 1097280 w 1601656"/>
                <a:gd name="connsiteY11" fmla="*/ 931025 h 2128058"/>
                <a:gd name="connsiteX12" fmla="*/ 1113906 w 1601656"/>
                <a:gd name="connsiteY12" fmla="*/ 980902 h 2128058"/>
                <a:gd name="connsiteX13" fmla="*/ 1147157 w 1601656"/>
                <a:gd name="connsiteY13" fmla="*/ 1030778 h 2128058"/>
                <a:gd name="connsiteX14" fmla="*/ 1180408 w 1601656"/>
                <a:gd name="connsiteY14" fmla="*/ 1130531 h 2128058"/>
                <a:gd name="connsiteX15" fmla="*/ 1263535 w 1601656"/>
                <a:gd name="connsiteY15" fmla="*/ 1280160 h 2128058"/>
                <a:gd name="connsiteX16" fmla="*/ 1330037 w 1601656"/>
                <a:gd name="connsiteY16" fmla="*/ 1446414 h 2128058"/>
                <a:gd name="connsiteX17" fmla="*/ 1363288 w 1601656"/>
                <a:gd name="connsiteY17" fmla="*/ 1512916 h 2128058"/>
                <a:gd name="connsiteX18" fmla="*/ 1413164 w 1601656"/>
                <a:gd name="connsiteY18" fmla="*/ 1629294 h 2128058"/>
                <a:gd name="connsiteX19" fmla="*/ 1463040 w 1601656"/>
                <a:gd name="connsiteY19" fmla="*/ 1762298 h 2128058"/>
                <a:gd name="connsiteX20" fmla="*/ 1496291 w 1601656"/>
                <a:gd name="connsiteY20" fmla="*/ 1812174 h 2128058"/>
                <a:gd name="connsiteX21" fmla="*/ 1546168 w 1601656"/>
                <a:gd name="connsiteY21" fmla="*/ 1978429 h 2128058"/>
                <a:gd name="connsiteX22" fmla="*/ 1579419 w 1601656"/>
                <a:gd name="connsiteY22" fmla="*/ 2078182 h 2128058"/>
                <a:gd name="connsiteX23" fmla="*/ 1596044 w 1601656"/>
                <a:gd name="connsiteY23" fmla="*/ 2128058 h 2128058"/>
                <a:gd name="connsiteX24" fmla="*/ 1579419 w 1601656"/>
                <a:gd name="connsiteY24" fmla="*/ 2128058 h 21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1656" h="2128058">
                  <a:moveTo>
                    <a:pt x="0" y="0"/>
                  </a:moveTo>
                  <a:cubicBezTo>
                    <a:pt x="227215" y="27709"/>
                    <a:pt x="457557" y="36442"/>
                    <a:pt x="681644" y="83127"/>
                  </a:cubicBezTo>
                  <a:cubicBezTo>
                    <a:pt x="728314" y="92850"/>
                    <a:pt x="760796" y="136473"/>
                    <a:pt x="798022" y="166254"/>
                  </a:cubicBezTo>
                  <a:cubicBezTo>
                    <a:pt x="841442" y="200990"/>
                    <a:pt x="864492" y="238256"/>
                    <a:pt x="897775" y="282633"/>
                  </a:cubicBezTo>
                  <a:lnTo>
                    <a:pt x="931026" y="382385"/>
                  </a:lnTo>
                  <a:cubicBezTo>
                    <a:pt x="936568" y="399011"/>
                    <a:pt x="943400" y="415260"/>
                    <a:pt x="947651" y="432262"/>
                  </a:cubicBezTo>
                  <a:cubicBezTo>
                    <a:pt x="953193" y="454429"/>
                    <a:pt x="958000" y="476794"/>
                    <a:pt x="964277" y="498764"/>
                  </a:cubicBezTo>
                  <a:cubicBezTo>
                    <a:pt x="969091" y="515614"/>
                    <a:pt x="976652" y="531639"/>
                    <a:pt x="980902" y="548640"/>
                  </a:cubicBezTo>
                  <a:cubicBezTo>
                    <a:pt x="987756" y="576054"/>
                    <a:pt x="990093" y="604505"/>
                    <a:pt x="997528" y="631767"/>
                  </a:cubicBezTo>
                  <a:cubicBezTo>
                    <a:pt x="1006750" y="665582"/>
                    <a:pt x="1019695" y="698269"/>
                    <a:pt x="1030779" y="731520"/>
                  </a:cubicBezTo>
                  <a:lnTo>
                    <a:pt x="1047404" y="781396"/>
                  </a:lnTo>
                  <a:lnTo>
                    <a:pt x="1097280" y="931025"/>
                  </a:lnTo>
                  <a:cubicBezTo>
                    <a:pt x="1102822" y="947651"/>
                    <a:pt x="1104185" y="966320"/>
                    <a:pt x="1113906" y="980902"/>
                  </a:cubicBezTo>
                  <a:lnTo>
                    <a:pt x="1147157" y="1030778"/>
                  </a:lnTo>
                  <a:cubicBezTo>
                    <a:pt x="1158241" y="1064029"/>
                    <a:pt x="1162375" y="1100476"/>
                    <a:pt x="1180408" y="1130531"/>
                  </a:cubicBezTo>
                  <a:cubicBezTo>
                    <a:pt x="1211937" y="1183080"/>
                    <a:pt x="1239684" y="1224507"/>
                    <a:pt x="1263535" y="1280160"/>
                  </a:cubicBezTo>
                  <a:cubicBezTo>
                    <a:pt x="1287047" y="1335021"/>
                    <a:pt x="1303344" y="1393028"/>
                    <a:pt x="1330037" y="1446414"/>
                  </a:cubicBezTo>
                  <a:cubicBezTo>
                    <a:pt x="1341121" y="1468581"/>
                    <a:pt x="1353525" y="1490136"/>
                    <a:pt x="1363288" y="1512916"/>
                  </a:cubicBezTo>
                  <a:cubicBezTo>
                    <a:pt x="1436671" y="1684145"/>
                    <a:pt x="1302892" y="1408753"/>
                    <a:pt x="1413164" y="1629294"/>
                  </a:cubicBezTo>
                  <a:cubicBezTo>
                    <a:pt x="1431347" y="1702028"/>
                    <a:pt x="1424400" y="1694679"/>
                    <a:pt x="1463040" y="1762298"/>
                  </a:cubicBezTo>
                  <a:cubicBezTo>
                    <a:pt x="1472953" y="1779647"/>
                    <a:pt x="1488176" y="1793915"/>
                    <a:pt x="1496291" y="1812174"/>
                  </a:cubicBezTo>
                  <a:cubicBezTo>
                    <a:pt x="1532461" y="1893555"/>
                    <a:pt x="1523849" y="1904032"/>
                    <a:pt x="1546168" y="1978429"/>
                  </a:cubicBezTo>
                  <a:cubicBezTo>
                    <a:pt x="1556240" y="2012000"/>
                    <a:pt x="1568335" y="2044931"/>
                    <a:pt x="1579419" y="2078182"/>
                  </a:cubicBezTo>
                  <a:cubicBezTo>
                    <a:pt x="1584961" y="2094807"/>
                    <a:pt x="1613569" y="2128058"/>
                    <a:pt x="1596044" y="2128058"/>
                  </a:cubicBezTo>
                  <a:lnTo>
                    <a:pt x="1579419" y="2128058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341CDB22-9767-B144-8E2F-C164F4752CCA}"/>
                </a:ext>
              </a:extLst>
            </p:cNvPr>
            <p:cNvSpPr/>
            <p:nvPr/>
          </p:nvSpPr>
          <p:spPr>
            <a:xfrm>
              <a:off x="7059305" y="3973484"/>
              <a:ext cx="258186" cy="1104620"/>
            </a:xfrm>
            <a:prstGeom prst="rightBrace">
              <a:avLst>
                <a:gd name="adj1" fmla="val 4164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9BF701-CEA5-C145-A95A-8B9BC41058C2}"/>
                </a:ext>
              </a:extLst>
            </p:cNvPr>
            <p:cNvSpPr txBox="1"/>
            <p:nvPr/>
          </p:nvSpPr>
          <p:spPr>
            <a:xfrm>
              <a:off x="7167875" y="4102417"/>
              <a:ext cx="1869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Approx. parallel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05A3A5-5A62-8343-80A6-1EE56F980B75}"/>
                    </a:ext>
                  </a:extLst>
                </p:cNvPr>
                <p:cNvSpPr txBox="1"/>
                <p:nvPr/>
              </p:nvSpPr>
              <p:spPr>
                <a:xfrm>
                  <a:off x="5245166" y="4160158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205A3A5-5A62-8343-80A6-1EE56F980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166" y="4160158"/>
                  <a:ext cx="43576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916952D-D390-D34F-AFDA-F350E142FECC}"/>
                </a:ext>
              </a:extLst>
            </p:cNvPr>
            <p:cNvSpPr/>
            <p:nvPr/>
          </p:nvSpPr>
          <p:spPr>
            <a:xfrm>
              <a:off x="5532778" y="4372495"/>
              <a:ext cx="518887" cy="548640"/>
            </a:xfrm>
            <a:custGeom>
              <a:avLst/>
              <a:gdLst>
                <a:gd name="connsiteX0" fmla="*/ 319382 w 518887"/>
                <a:gd name="connsiteY0" fmla="*/ 548640 h 548640"/>
                <a:gd name="connsiteX1" fmla="*/ 502262 w 518887"/>
                <a:gd name="connsiteY1" fmla="*/ 482138 h 548640"/>
                <a:gd name="connsiteX2" fmla="*/ 518887 w 518887"/>
                <a:gd name="connsiteY2" fmla="*/ 432261 h 548640"/>
                <a:gd name="connsiteX3" fmla="*/ 502262 w 518887"/>
                <a:gd name="connsiteY3" fmla="*/ 249381 h 548640"/>
                <a:gd name="connsiteX4" fmla="*/ 469011 w 518887"/>
                <a:gd name="connsiteY4" fmla="*/ 149629 h 548640"/>
                <a:gd name="connsiteX5" fmla="*/ 369258 w 518887"/>
                <a:gd name="connsiteY5" fmla="*/ 83127 h 548640"/>
                <a:gd name="connsiteX6" fmla="*/ 269506 w 518887"/>
                <a:gd name="connsiteY6" fmla="*/ 49876 h 548640"/>
                <a:gd name="connsiteX7" fmla="*/ 219629 w 518887"/>
                <a:gd name="connsiteY7" fmla="*/ 33250 h 548640"/>
                <a:gd name="connsiteX8" fmla="*/ 20124 w 518887"/>
                <a:gd name="connsiteY8" fmla="*/ 0 h 548640"/>
                <a:gd name="connsiteX9" fmla="*/ 20124 w 518887"/>
                <a:gd name="connsiteY9" fmla="*/ 49876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887" h="548640">
                  <a:moveTo>
                    <a:pt x="319382" y="548640"/>
                  </a:moveTo>
                  <a:cubicBezTo>
                    <a:pt x="419417" y="536135"/>
                    <a:pt x="450419" y="559904"/>
                    <a:pt x="502262" y="482138"/>
                  </a:cubicBezTo>
                  <a:cubicBezTo>
                    <a:pt x="511983" y="467556"/>
                    <a:pt x="513345" y="448887"/>
                    <a:pt x="518887" y="432261"/>
                  </a:cubicBezTo>
                  <a:cubicBezTo>
                    <a:pt x="513345" y="371301"/>
                    <a:pt x="512900" y="309661"/>
                    <a:pt x="502262" y="249381"/>
                  </a:cubicBezTo>
                  <a:cubicBezTo>
                    <a:pt x="496171" y="214865"/>
                    <a:pt x="498174" y="169071"/>
                    <a:pt x="469011" y="149629"/>
                  </a:cubicBezTo>
                  <a:cubicBezTo>
                    <a:pt x="435760" y="127462"/>
                    <a:pt x="407170" y="95764"/>
                    <a:pt x="369258" y="83127"/>
                  </a:cubicBezTo>
                  <a:lnTo>
                    <a:pt x="269506" y="49876"/>
                  </a:lnTo>
                  <a:cubicBezTo>
                    <a:pt x="252880" y="44334"/>
                    <a:pt x="236814" y="36687"/>
                    <a:pt x="219629" y="33250"/>
                  </a:cubicBezTo>
                  <a:cubicBezTo>
                    <a:pt x="98076" y="8940"/>
                    <a:pt x="164476" y="20621"/>
                    <a:pt x="20124" y="0"/>
                  </a:cubicBezTo>
                  <a:cubicBezTo>
                    <a:pt x="1745" y="55134"/>
                    <a:pt x="-14027" y="49876"/>
                    <a:pt x="20124" y="49876"/>
                  </a:cubicBezTo>
                </a:path>
              </a:pathLst>
            </a:custGeom>
            <a:noFill/>
            <a:ln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770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DF15D0C-202B-454F-8F15-AD7CE6AE15CE}"/>
              </a:ext>
            </a:extLst>
          </p:cNvPr>
          <p:cNvGrpSpPr/>
          <p:nvPr/>
        </p:nvGrpSpPr>
        <p:grpSpPr>
          <a:xfrm>
            <a:off x="2784784" y="-133004"/>
            <a:ext cx="7320699" cy="6402975"/>
            <a:chOff x="2568653" y="-149629"/>
            <a:chExt cx="7320699" cy="6402975"/>
          </a:xfrm>
        </p:grpSpPr>
        <p:sp>
          <p:nvSpPr>
            <p:cNvPr id="3" name="Diagonal Stripe 2">
              <a:extLst>
                <a:ext uri="{FF2B5EF4-FFF2-40B4-BE49-F238E27FC236}">
                  <a16:creationId xmlns:a16="http://schemas.microsoft.com/office/drawing/2014/main" id="{B627E54B-C9EA-D446-BB27-4C4399DEEDF5}"/>
                </a:ext>
              </a:extLst>
            </p:cNvPr>
            <p:cNvSpPr/>
            <p:nvPr/>
          </p:nvSpPr>
          <p:spPr>
            <a:xfrm rot="780836" flipH="1">
              <a:off x="3478395" y="-119549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08C1E2-06EC-ED44-8B3A-23E69DA58192}"/>
                </a:ext>
              </a:extLst>
            </p:cNvPr>
            <p:cNvCxnSpPr/>
            <p:nvPr/>
          </p:nvCxnSpPr>
          <p:spPr>
            <a:xfrm flipH="1">
              <a:off x="3741874" y="2116643"/>
              <a:ext cx="0" cy="18288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EFE58418-0745-EA4A-9CAE-1FCBA11FFE9F}"/>
                </a:ext>
              </a:extLst>
            </p:cNvPr>
            <p:cNvSpPr/>
            <p:nvPr/>
          </p:nvSpPr>
          <p:spPr>
            <a:xfrm rot="20819164" flipH="1" flipV="1">
              <a:off x="3461770" y="3975523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BDCE69-3612-C442-B7AF-BDF427E30FF2}"/>
                </a:ext>
              </a:extLst>
            </p:cNvPr>
            <p:cNvCxnSpPr/>
            <p:nvPr/>
          </p:nvCxnSpPr>
          <p:spPr>
            <a:xfrm flipH="1">
              <a:off x="3183232" y="745043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D101FA-3A76-0845-B29C-D4204467DD29}"/>
                </a:ext>
              </a:extLst>
            </p:cNvPr>
            <p:cNvCxnSpPr/>
            <p:nvPr/>
          </p:nvCxnSpPr>
          <p:spPr>
            <a:xfrm flipH="1">
              <a:off x="2568653" y="745043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D9D93C7-6340-304D-8B26-ED9BC3128596}"/>
                </a:ext>
              </a:extLst>
            </p:cNvPr>
            <p:cNvCxnSpPr/>
            <p:nvPr/>
          </p:nvCxnSpPr>
          <p:spPr>
            <a:xfrm>
              <a:off x="3725249" y="3031043"/>
              <a:ext cx="5760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393DB29-17ED-C543-8835-8086C2D8A2EF}"/>
                </a:ext>
              </a:extLst>
            </p:cNvPr>
            <p:cNvCxnSpPr>
              <a:cxnSpLocks/>
            </p:cNvCxnSpPr>
            <p:nvPr/>
          </p:nvCxnSpPr>
          <p:spPr>
            <a:xfrm>
              <a:off x="9461030" y="-149629"/>
              <a:ext cx="0" cy="6400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BAF996-BFD6-074B-874C-588323061931}"/>
                </a:ext>
              </a:extLst>
            </p:cNvPr>
            <p:cNvCxnSpPr/>
            <p:nvPr/>
          </p:nvCxnSpPr>
          <p:spPr>
            <a:xfrm flipV="1">
              <a:off x="3741874" y="1413164"/>
              <a:ext cx="5719156" cy="70347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D959B7-D221-6745-92E4-8792F69DA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8498" y="1463041"/>
              <a:ext cx="5702532" cy="11637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2B9DDA-B42D-D44E-9CF0-E356632C2E1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309419" y="1837113"/>
              <a:ext cx="743391" cy="914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E4F11A-0EE4-2A47-9DFA-B3CEF8E1A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6249" y="2219499"/>
              <a:ext cx="1266162" cy="25638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64ABEC-5742-2247-A8FD-AD7D7372B564}"/>
                    </a:ext>
                  </a:extLst>
                </p:cNvPr>
                <p:cNvSpPr txBox="1"/>
                <p:nvPr/>
              </p:nvSpPr>
              <p:spPr>
                <a:xfrm>
                  <a:off x="3121187" y="3436573"/>
                  <a:ext cx="667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64ABEC-5742-2247-A8FD-AD7D7372B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1187" y="3436573"/>
                  <a:ext cx="66717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2963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B6B0337-E2E2-BC4E-97AF-D398CACC6D25}"/>
                    </a:ext>
                  </a:extLst>
                </p:cNvPr>
                <p:cNvSpPr txBox="1"/>
                <p:nvPr/>
              </p:nvSpPr>
              <p:spPr>
                <a:xfrm>
                  <a:off x="3146125" y="2198840"/>
                  <a:ext cx="667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B6B0337-E2E2-BC4E-97AF-D398CACC6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6125" y="2198840"/>
                  <a:ext cx="6671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2963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CA2A9A-DFD3-8246-839C-5A58E0A81B34}"/>
                    </a:ext>
                  </a:extLst>
                </p:cNvPr>
                <p:cNvSpPr txBox="1"/>
                <p:nvPr/>
              </p:nvSpPr>
              <p:spPr>
                <a:xfrm>
                  <a:off x="9461030" y="1198957"/>
                  <a:ext cx="4283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CA2A9A-DFD3-8246-839C-5A58E0A81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1030" y="1198957"/>
                  <a:ext cx="42832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13AEFC-3917-DF48-8B93-391D413F42C5}"/>
                </a:ext>
              </a:extLst>
            </p:cNvPr>
            <p:cNvCxnSpPr/>
            <p:nvPr/>
          </p:nvCxnSpPr>
          <p:spPr>
            <a:xfrm flipH="1">
              <a:off x="5907792" y="4344581"/>
              <a:ext cx="0" cy="4572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074CC7F-E278-0349-AD06-42FB069EDE7E}"/>
                </a:ext>
              </a:extLst>
            </p:cNvPr>
            <p:cNvCxnSpPr/>
            <p:nvPr/>
          </p:nvCxnSpPr>
          <p:spPr>
            <a:xfrm flipV="1">
              <a:off x="5921649" y="3952788"/>
              <a:ext cx="1180407" cy="42345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07D281-2F81-B544-8CCD-79D602A059BD}"/>
                </a:ext>
              </a:extLst>
            </p:cNvPr>
            <p:cNvCxnSpPr/>
            <p:nvPr/>
          </p:nvCxnSpPr>
          <p:spPr>
            <a:xfrm flipV="1">
              <a:off x="5856878" y="4383177"/>
              <a:ext cx="1180407" cy="42345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C9D3FE-B4B3-2D47-B2FC-A43496848860}"/>
                </a:ext>
              </a:extLst>
            </p:cNvPr>
            <p:cNvCxnSpPr>
              <a:cxnSpLocks/>
            </p:cNvCxnSpPr>
            <p:nvPr/>
          </p:nvCxnSpPr>
          <p:spPr>
            <a:xfrm>
              <a:off x="5921648" y="4344581"/>
              <a:ext cx="167223" cy="4452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AE6C26-3E80-ED4F-B21F-14D57DF154B7}"/>
                </a:ext>
              </a:extLst>
            </p:cNvPr>
            <p:cNvCxnSpPr>
              <a:cxnSpLocks/>
            </p:cNvCxnSpPr>
            <p:nvPr/>
          </p:nvCxnSpPr>
          <p:spPr>
            <a:xfrm>
              <a:off x="5874480" y="4824575"/>
              <a:ext cx="149398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AC9914F7-D537-9D44-ADDB-38A1713B0F57}"/>
                </a:ext>
              </a:extLst>
            </p:cNvPr>
            <p:cNvSpPr/>
            <p:nvPr/>
          </p:nvSpPr>
          <p:spPr>
            <a:xfrm>
              <a:off x="5755237" y="4295573"/>
              <a:ext cx="929669" cy="1104620"/>
            </a:xfrm>
            <a:prstGeom prst="arc">
              <a:avLst>
                <a:gd name="adj1" fmla="val 19180947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7B1621-8B27-3B4E-8375-2108E3E1359D}"/>
                    </a:ext>
                  </a:extLst>
                </p:cNvPr>
                <p:cNvSpPr txBox="1"/>
                <p:nvPr/>
              </p:nvSpPr>
              <p:spPr>
                <a:xfrm>
                  <a:off x="6703166" y="4427581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7B1621-8B27-3B4E-8375-2108E3E13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166" y="4427581"/>
                  <a:ext cx="4357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C63513-35B3-8842-94A0-A74171EB9D31}"/>
                    </a:ext>
                  </a:extLst>
                </p:cNvPr>
                <p:cNvSpPr txBox="1"/>
                <p:nvPr/>
              </p:nvSpPr>
              <p:spPr>
                <a:xfrm>
                  <a:off x="5207139" y="4406987"/>
                  <a:ext cx="667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C63513-35B3-8842-94A0-A74171EB9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139" y="4406987"/>
                  <a:ext cx="66717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5094" t="-8108" r="-1887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D66771F-709D-EE4E-B185-1DF9B696690F}"/>
                </a:ext>
              </a:extLst>
            </p:cNvPr>
            <p:cNvSpPr/>
            <p:nvPr/>
          </p:nvSpPr>
          <p:spPr>
            <a:xfrm>
              <a:off x="4939606" y="2426824"/>
              <a:ext cx="1534024" cy="2128059"/>
            </a:xfrm>
            <a:custGeom>
              <a:avLst/>
              <a:gdLst>
                <a:gd name="connsiteX0" fmla="*/ 0 w 1504929"/>
                <a:gd name="connsiteY0" fmla="*/ 16625 h 2377463"/>
                <a:gd name="connsiteX1" fmla="*/ 199505 w 1504929"/>
                <a:gd name="connsiteY1" fmla="*/ 0 h 2377463"/>
                <a:gd name="connsiteX2" fmla="*/ 665018 w 1504929"/>
                <a:gd name="connsiteY2" fmla="*/ 33251 h 2377463"/>
                <a:gd name="connsiteX3" fmla="*/ 814647 w 1504929"/>
                <a:gd name="connsiteY3" fmla="*/ 66502 h 2377463"/>
                <a:gd name="connsiteX4" fmla="*/ 914400 w 1504929"/>
                <a:gd name="connsiteY4" fmla="*/ 99753 h 2377463"/>
                <a:gd name="connsiteX5" fmla="*/ 1014153 w 1504929"/>
                <a:gd name="connsiteY5" fmla="*/ 182880 h 2377463"/>
                <a:gd name="connsiteX6" fmla="*/ 1047404 w 1504929"/>
                <a:gd name="connsiteY6" fmla="*/ 232756 h 2377463"/>
                <a:gd name="connsiteX7" fmla="*/ 1097280 w 1504929"/>
                <a:gd name="connsiteY7" fmla="*/ 282633 h 2377463"/>
                <a:gd name="connsiteX8" fmla="*/ 1163782 w 1504929"/>
                <a:gd name="connsiteY8" fmla="*/ 382385 h 2377463"/>
                <a:gd name="connsiteX9" fmla="*/ 1213658 w 1504929"/>
                <a:gd name="connsiteY9" fmla="*/ 482138 h 2377463"/>
                <a:gd name="connsiteX10" fmla="*/ 1230284 w 1504929"/>
                <a:gd name="connsiteY10" fmla="*/ 532014 h 2377463"/>
                <a:gd name="connsiteX11" fmla="*/ 1296785 w 1504929"/>
                <a:gd name="connsiteY11" fmla="*/ 631767 h 2377463"/>
                <a:gd name="connsiteX12" fmla="*/ 1346662 w 1504929"/>
                <a:gd name="connsiteY12" fmla="*/ 781396 h 2377463"/>
                <a:gd name="connsiteX13" fmla="*/ 1363287 w 1504929"/>
                <a:gd name="connsiteY13" fmla="*/ 831273 h 2377463"/>
                <a:gd name="connsiteX14" fmla="*/ 1379913 w 1504929"/>
                <a:gd name="connsiteY14" fmla="*/ 897774 h 2377463"/>
                <a:gd name="connsiteX15" fmla="*/ 1413164 w 1504929"/>
                <a:gd name="connsiteY15" fmla="*/ 947651 h 2377463"/>
                <a:gd name="connsiteX16" fmla="*/ 1429789 w 1504929"/>
                <a:gd name="connsiteY16" fmla="*/ 1030778 h 2377463"/>
                <a:gd name="connsiteX17" fmla="*/ 1463040 w 1504929"/>
                <a:gd name="connsiteY17" fmla="*/ 1928553 h 2377463"/>
                <a:gd name="connsiteX18" fmla="*/ 1413164 w 1504929"/>
                <a:gd name="connsiteY18" fmla="*/ 2377440 h 237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4929" h="2377463">
                  <a:moveTo>
                    <a:pt x="0" y="16625"/>
                  </a:moveTo>
                  <a:cubicBezTo>
                    <a:pt x="66502" y="11083"/>
                    <a:pt x="132773" y="0"/>
                    <a:pt x="199505" y="0"/>
                  </a:cubicBezTo>
                  <a:cubicBezTo>
                    <a:pt x="378446" y="0"/>
                    <a:pt x="503708" y="6366"/>
                    <a:pt x="665018" y="33251"/>
                  </a:cubicBezTo>
                  <a:cubicBezTo>
                    <a:pt x="700623" y="39185"/>
                    <a:pt x="777276" y="55290"/>
                    <a:pt x="814647" y="66502"/>
                  </a:cubicBezTo>
                  <a:cubicBezTo>
                    <a:pt x="848218" y="76574"/>
                    <a:pt x="885237" y="80311"/>
                    <a:pt x="914400" y="99753"/>
                  </a:cubicBezTo>
                  <a:cubicBezTo>
                    <a:pt x="963440" y="132447"/>
                    <a:pt x="974151" y="134878"/>
                    <a:pt x="1014153" y="182880"/>
                  </a:cubicBezTo>
                  <a:cubicBezTo>
                    <a:pt x="1026945" y="198230"/>
                    <a:pt x="1034612" y="217406"/>
                    <a:pt x="1047404" y="232756"/>
                  </a:cubicBezTo>
                  <a:cubicBezTo>
                    <a:pt x="1062456" y="250818"/>
                    <a:pt x="1082845" y="264074"/>
                    <a:pt x="1097280" y="282633"/>
                  </a:cubicBezTo>
                  <a:cubicBezTo>
                    <a:pt x="1121815" y="314177"/>
                    <a:pt x="1163782" y="382385"/>
                    <a:pt x="1163782" y="382385"/>
                  </a:cubicBezTo>
                  <a:cubicBezTo>
                    <a:pt x="1205566" y="507743"/>
                    <a:pt x="1149204" y="353233"/>
                    <a:pt x="1213658" y="482138"/>
                  </a:cubicBezTo>
                  <a:cubicBezTo>
                    <a:pt x="1221495" y="497813"/>
                    <a:pt x="1221773" y="516695"/>
                    <a:pt x="1230284" y="532014"/>
                  </a:cubicBezTo>
                  <a:cubicBezTo>
                    <a:pt x="1249691" y="566948"/>
                    <a:pt x="1284148" y="593855"/>
                    <a:pt x="1296785" y="631767"/>
                  </a:cubicBezTo>
                  <a:lnTo>
                    <a:pt x="1346662" y="781396"/>
                  </a:lnTo>
                  <a:cubicBezTo>
                    <a:pt x="1352204" y="798022"/>
                    <a:pt x="1359036" y="814271"/>
                    <a:pt x="1363287" y="831273"/>
                  </a:cubicBezTo>
                  <a:cubicBezTo>
                    <a:pt x="1368829" y="853440"/>
                    <a:pt x="1370912" y="876772"/>
                    <a:pt x="1379913" y="897774"/>
                  </a:cubicBezTo>
                  <a:cubicBezTo>
                    <a:pt x="1387784" y="916140"/>
                    <a:pt x="1402080" y="931025"/>
                    <a:pt x="1413164" y="947651"/>
                  </a:cubicBezTo>
                  <a:cubicBezTo>
                    <a:pt x="1418706" y="975360"/>
                    <a:pt x="1426054" y="1002768"/>
                    <a:pt x="1429789" y="1030778"/>
                  </a:cubicBezTo>
                  <a:cubicBezTo>
                    <a:pt x="1467884" y="1316492"/>
                    <a:pt x="1457415" y="1681026"/>
                    <a:pt x="1463040" y="1928553"/>
                  </a:cubicBezTo>
                  <a:cubicBezTo>
                    <a:pt x="1446005" y="2388516"/>
                    <a:pt x="1596147" y="2377440"/>
                    <a:pt x="1413164" y="23774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84FCA1-60BC-2048-849E-111C592C6419}"/>
                </a:ext>
              </a:extLst>
            </p:cNvPr>
            <p:cNvSpPr/>
            <p:nvPr/>
          </p:nvSpPr>
          <p:spPr>
            <a:xfrm>
              <a:off x="5288043" y="1895302"/>
              <a:ext cx="1601656" cy="2128058"/>
            </a:xfrm>
            <a:custGeom>
              <a:avLst/>
              <a:gdLst>
                <a:gd name="connsiteX0" fmla="*/ 0 w 1601656"/>
                <a:gd name="connsiteY0" fmla="*/ 0 h 2128058"/>
                <a:gd name="connsiteX1" fmla="*/ 681644 w 1601656"/>
                <a:gd name="connsiteY1" fmla="*/ 83127 h 2128058"/>
                <a:gd name="connsiteX2" fmla="*/ 798022 w 1601656"/>
                <a:gd name="connsiteY2" fmla="*/ 166254 h 2128058"/>
                <a:gd name="connsiteX3" fmla="*/ 897775 w 1601656"/>
                <a:gd name="connsiteY3" fmla="*/ 282633 h 2128058"/>
                <a:gd name="connsiteX4" fmla="*/ 931026 w 1601656"/>
                <a:gd name="connsiteY4" fmla="*/ 382385 h 2128058"/>
                <a:gd name="connsiteX5" fmla="*/ 947651 w 1601656"/>
                <a:gd name="connsiteY5" fmla="*/ 432262 h 2128058"/>
                <a:gd name="connsiteX6" fmla="*/ 964277 w 1601656"/>
                <a:gd name="connsiteY6" fmla="*/ 498764 h 2128058"/>
                <a:gd name="connsiteX7" fmla="*/ 980902 w 1601656"/>
                <a:gd name="connsiteY7" fmla="*/ 548640 h 2128058"/>
                <a:gd name="connsiteX8" fmla="*/ 997528 w 1601656"/>
                <a:gd name="connsiteY8" fmla="*/ 631767 h 2128058"/>
                <a:gd name="connsiteX9" fmla="*/ 1030779 w 1601656"/>
                <a:gd name="connsiteY9" fmla="*/ 731520 h 2128058"/>
                <a:gd name="connsiteX10" fmla="*/ 1047404 w 1601656"/>
                <a:gd name="connsiteY10" fmla="*/ 781396 h 2128058"/>
                <a:gd name="connsiteX11" fmla="*/ 1097280 w 1601656"/>
                <a:gd name="connsiteY11" fmla="*/ 931025 h 2128058"/>
                <a:gd name="connsiteX12" fmla="*/ 1113906 w 1601656"/>
                <a:gd name="connsiteY12" fmla="*/ 980902 h 2128058"/>
                <a:gd name="connsiteX13" fmla="*/ 1147157 w 1601656"/>
                <a:gd name="connsiteY13" fmla="*/ 1030778 h 2128058"/>
                <a:gd name="connsiteX14" fmla="*/ 1180408 w 1601656"/>
                <a:gd name="connsiteY14" fmla="*/ 1130531 h 2128058"/>
                <a:gd name="connsiteX15" fmla="*/ 1263535 w 1601656"/>
                <a:gd name="connsiteY15" fmla="*/ 1280160 h 2128058"/>
                <a:gd name="connsiteX16" fmla="*/ 1330037 w 1601656"/>
                <a:gd name="connsiteY16" fmla="*/ 1446414 h 2128058"/>
                <a:gd name="connsiteX17" fmla="*/ 1363288 w 1601656"/>
                <a:gd name="connsiteY17" fmla="*/ 1512916 h 2128058"/>
                <a:gd name="connsiteX18" fmla="*/ 1413164 w 1601656"/>
                <a:gd name="connsiteY18" fmla="*/ 1629294 h 2128058"/>
                <a:gd name="connsiteX19" fmla="*/ 1463040 w 1601656"/>
                <a:gd name="connsiteY19" fmla="*/ 1762298 h 2128058"/>
                <a:gd name="connsiteX20" fmla="*/ 1496291 w 1601656"/>
                <a:gd name="connsiteY20" fmla="*/ 1812174 h 2128058"/>
                <a:gd name="connsiteX21" fmla="*/ 1546168 w 1601656"/>
                <a:gd name="connsiteY21" fmla="*/ 1978429 h 2128058"/>
                <a:gd name="connsiteX22" fmla="*/ 1579419 w 1601656"/>
                <a:gd name="connsiteY22" fmla="*/ 2078182 h 2128058"/>
                <a:gd name="connsiteX23" fmla="*/ 1596044 w 1601656"/>
                <a:gd name="connsiteY23" fmla="*/ 2128058 h 2128058"/>
                <a:gd name="connsiteX24" fmla="*/ 1579419 w 1601656"/>
                <a:gd name="connsiteY24" fmla="*/ 2128058 h 21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1656" h="2128058">
                  <a:moveTo>
                    <a:pt x="0" y="0"/>
                  </a:moveTo>
                  <a:cubicBezTo>
                    <a:pt x="227215" y="27709"/>
                    <a:pt x="457557" y="36442"/>
                    <a:pt x="681644" y="83127"/>
                  </a:cubicBezTo>
                  <a:cubicBezTo>
                    <a:pt x="728314" y="92850"/>
                    <a:pt x="760796" y="136473"/>
                    <a:pt x="798022" y="166254"/>
                  </a:cubicBezTo>
                  <a:cubicBezTo>
                    <a:pt x="841442" y="200990"/>
                    <a:pt x="864492" y="238256"/>
                    <a:pt x="897775" y="282633"/>
                  </a:cubicBezTo>
                  <a:lnTo>
                    <a:pt x="931026" y="382385"/>
                  </a:lnTo>
                  <a:cubicBezTo>
                    <a:pt x="936568" y="399011"/>
                    <a:pt x="943400" y="415260"/>
                    <a:pt x="947651" y="432262"/>
                  </a:cubicBezTo>
                  <a:cubicBezTo>
                    <a:pt x="953193" y="454429"/>
                    <a:pt x="958000" y="476794"/>
                    <a:pt x="964277" y="498764"/>
                  </a:cubicBezTo>
                  <a:cubicBezTo>
                    <a:pt x="969091" y="515614"/>
                    <a:pt x="976652" y="531639"/>
                    <a:pt x="980902" y="548640"/>
                  </a:cubicBezTo>
                  <a:cubicBezTo>
                    <a:pt x="987756" y="576054"/>
                    <a:pt x="990093" y="604505"/>
                    <a:pt x="997528" y="631767"/>
                  </a:cubicBezTo>
                  <a:cubicBezTo>
                    <a:pt x="1006750" y="665582"/>
                    <a:pt x="1019695" y="698269"/>
                    <a:pt x="1030779" y="731520"/>
                  </a:cubicBezTo>
                  <a:lnTo>
                    <a:pt x="1047404" y="781396"/>
                  </a:lnTo>
                  <a:lnTo>
                    <a:pt x="1097280" y="931025"/>
                  </a:lnTo>
                  <a:cubicBezTo>
                    <a:pt x="1102822" y="947651"/>
                    <a:pt x="1104185" y="966320"/>
                    <a:pt x="1113906" y="980902"/>
                  </a:cubicBezTo>
                  <a:lnTo>
                    <a:pt x="1147157" y="1030778"/>
                  </a:lnTo>
                  <a:cubicBezTo>
                    <a:pt x="1158241" y="1064029"/>
                    <a:pt x="1162375" y="1100476"/>
                    <a:pt x="1180408" y="1130531"/>
                  </a:cubicBezTo>
                  <a:cubicBezTo>
                    <a:pt x="1211937" y="1183080"/>
                    <a:pt x="1239684" y="1224507"/>
                    <a:pt x="1263535" y="1280160"/>
                  </a:cubicBezTo>
                  <a:cubicBezTo>
                    <a:pt x="1287047" y="1335021"/>
                    <a:pt x="1303344" y="1393028"/>
                    <a:pt x="1330037" y="1446414"/>
                  </a:cubicBezTo>
                  <a:cubicBezTo>
                    <a:pt x="1341121" y="1468581"/>
                    <a:pt x="1353525" y="1490136"/>
                    <a:pt x="1363288" y="1512916"/>
                  </a:cubicBezTo>
                  <a:cubicBezTo>
                    <a:pt x="1436671" y="1684145"/>
                    <a:pt x="1302892" y="1408753"/>
                    <a:pt x="1413164" y="1629294"/>
                  </a:cubicBezTo>
                  <a:cubicBezTo>
                    <a:pt x="1431347" y="1702028"/>
                    <a:pt x="1424400" y="1694679"/>
                    <a:pt x="1463040" y="1762298"/>
                  </a:cubicBezTo>
                  <a:cubicBezTo>
                    <a:pt x="1472953" y="1779647"/>
                    <a:pt x="1488176" y="1793915"/>
                    <a:pt x="1496291" y="1812174"/>
                  </a:cubicBezTo>
                  <a:cubicBezTo>
                    <a:pt x="1532461" y="1893555"/>
                    <a:pt x="1523849" y="1904032"/>
                    <a:pt x="1546168" y="1978429"/>
                  </a:cubicBezTo>
                  <a:cubicBezTo>
                    <a:pt x="1556240" y="2012000"/>
                    <a:pt x="1568335" y="2044931"/>
                    <a:pt x="1579419" y="2078182"/>
                  </a:cubicBezTo>
                  <a:cubicBezTo>
                    <a:pt x="1584961" y="2094807"/>
                    <a:pt x="1613569" y="2128058"/>
                    <a:pt x="1596044" y="2128058"/>
                  </a:cubicBezTo>
                  <a:lnTo>
                    <a:pt x="1579419" y="2128058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96828F06-18F6-8849-ACB0-74115138C5C2}"/>
                </a:ext>
              </a:extLst>
            </p:cNvPr>
            <p:cNvSpPr/>
            <p:nvPr/>
          </p:nvSpPr>
          <p:spPr>
            <a:xfrm>
              <a:off x="7192308" y="3823855"/>
              <a:ext cx="183538" cy="603726"/>
            </a:xfrm>
            <a:prstGeom prst="rightBrace">
              <a:avLst>
                <a:gd name="adj1" fmla="val 4164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0245CF-D185-914B-AF42-072544CC4D75}"/>
                </a:ext>
              </a:extLst>
            </p:cNvPr>
            <p:cNvSpPr txBox="1"/>
            <p:nvPr/>
          </p:nvSpPr>
          <p:spPr>
            <a:xfrm>
              <a:off x="7300878" y="3952788"/>
              <a:ext cx="1869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 Antiqua" panose="02040602050305030304" pitchFamily="18" charset="0"/>
                </a:rPr>
                <a:t>Approx. parallel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C0FD5E-ABED-4C4F-A3ED-FBE52C7812AB}"/>
                    </a:ext>
                  </a:extLst>
                </p:cNvPr>
                <p:cNvSpPr txBox="1"/>
                <p:nvPr/>
              </p:nvSpPr>
              <p:spPr>
                <a:xfrm>
                  <a:off x="5378169" y="4010529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C0FD5E-ABED-4C4F-A3ED-FBE52C781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169" y="4010529"/>
                  <a:ext cx="43576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2670615-7A19-D945-96C6-01CCBBAFFDD2}"/>
                </a:ext>
              </a:extLst>
            </p:cNvPr>
            <p:cNvSpPr/>
            <p:nvPr/>
          </p:nvSpPr>
          <p:spPr>
            <a:xfrm>
              <a:off x="5665781" y="4222866"/>
              <a:ext cx="450757" cy="315338"/>
            </a:xfrm>
            <a:custGeom>
              <a:avLst/>
              <a:gdLst>
                <a:gd name="connsiteX0" fmla="*/ 319382 w 518887"/>
                <a:gd name="connsiteY0" fmla="*/ 548640 h 548640"/>
                <a:gd name="connsiteX1" fmla="*/ 502262 w 518887"/>
                <a:gd name="connsiteY1" fmla="*/ 482138 h 548640"/>
                <a:gd name="connsiteX2" fmla="*/ 518887 w 518887"/>
                <a:gd name="connsiteY2" fmla="*/ 432261 h 548640"/>
                <a:gd name="connsiteX3" fmla="*/ 502262 w 518887"/>
                <a:gd name="connsiteY3" fmla="*/ 249381 h 548640"/>
                <a:gd name="connsiteX4" fmla="*/ 469011 w 518887"/>
                <a:gd name="connsiteY4" fmla="*/ 149629 h 548640"/>
                <a:gd name="connsiteX5" fmla="*/ 369258 w 518887"/>
                <a:gd name="connsiteY5" fmla="*/ 83127 h 548640"/>
                <a:gd name="connsiteX6" fmla="*/ 269506 w 518887"/>
                <a:gd name="connsiteY6" fmla="*/ 49876 h 548640"/>
                <a:gd name="connsiteX7" fmla="*/ 219629 w 518887"/>
                <a:gd name="connsiteY7" fmla="*/ 33250 h 548640"/>
                <a:gd name="connsiteX8" fmla="*/ 20124 w 518887"/>
                <a:gd name="connsiteY8" fmla="*/ 0 h 548640"/>
                <a:gd name="connsiteX9" fmla="*/ 20124 w 518887"/>
                <a:gd name="connsiteY9" fmla="*/ 49876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887" h="548640">
                  <a:moveTo>
                    <a:pt x="319382" y="548640"/>
                  </a:moveTo>
                  <a:cubicBezTo>
                    <a:pt x="419417" y="536135"/>
                    <a:pt x="450419" y="559904"/>
                    <a:pt x="502262" y="482138"/>
                  </a:cubicBezTo>
                  <a:cubicBezTo>
                    <a:pt x="511983" y="467556"/>
                    <a:pt x="513345" y="448887"/>
                    <a:pt x="518887" y="432261"/>
                  </a:cubicBezTo>
                  <a:cubicBezTo>
                    <a:pt x="513345" y="371301"/>
                    <a:pt x="512900" y="309661"/>
                    <a:pt x="502262" y="249381"/>
                  </a:cubicBezTo>
                  <a:cubicBezTo>
                    <a:pt x="496171" y="214865"/>
                    <a:pt x="498174" y="169071"/>
                    <a:pt x="469011" y="149629"/>
                  </a:cubicBezTo>
                  <a:cubicBezTo>
                    <a:pt x="435760" y="127462"/>
                    <a:pt x="407170" y="95764"/>
                    <a:pt x="369258" y="83127"/>
                  </a:cubicBezTo>
                  <a:lnTo>
                    <a:pt x="269506" y="49876"/>
                  </a:lnTo>
                  <a:cubicBezTo>
                    <a:pt x="252880" y="44334"/>
                    <a:pt x="236814" y="36687"/>
                    <a:pt x="219629" y="33250"/>
                  </a:cubicBezTo>
                  <a:cubicBezTo>
                    <a:pt x="98076" y="8940"/>
                    <a:pt x="164476" y="20621"/>
                    <a:pt x="20124" y="0"/>
                  </a:cubicBezTo>
                  <a:cubicBezTo>
                    <a:pt x="1745" y="55134"/>
                    <a:pt x="-14027" y="49876"/>
                    <a:pt x="20124" y="49876"/>
                  </a:cubicBezTo>
                </a:path>
              </a:pathLst>
            </a:custGeom>
            <a:noFill/>
            <a:ln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B844FA5-9AAB-3D47-A451-862B0065D13E}"/>
                    </a:ext>
                  </a:extLst>
                </p:cNvPr>
                <p:cNvSpPr txBox="1"/>
                <p:nvPr/>
              </p:nvSpPr>
              <p:spPr>
                <a:xfrm>
                  <a:off x="3146125" y="3079032"/>
                  <a:ext cx="667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B844FA5-9AAB-3D47-A451-862B0065D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6125" y="3079032"/>
                  <a:ext cx="6671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2963" t="-7895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CB5C39F-C49A-AA47-BD4E-9B2CEC0DED0C}"/>
                    </a:ext>
                  </a:extLst>
                </p:cNvPr>
                <p:cNvSpPr txBox="1"/>
                <p:nvPr/>
              </p:nvSpPr>
              <p:spPr>
                <a:xfrm>
                  <a:off x="3155722" y="2605253"/>
                  <a:ext cx="7532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CB5C39F-C49A-AA47-BD4E-9B2CEC0DE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722" y="2605253"/>
                  <a:ext cx="75322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3333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9130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EEB5FED-0225-9D4A-A0AC-524FBD0AD05B}"/>
              </a:ext>
            </a:extLst>
          </p:cNvPr>
          <p:cNvGrpSpPr/>
          <p:nvPr/>
        </p:nvGrpSpPr>
        <p:grpSpPr>
          <a:xfrm>
            <a:off x="-195022" y="0"/>
            <a:ext cx="12387022" cy="6402974"/>
            <a:chOff x="-314857" y="-21902"/>
            <a:chExt cx="12387022" cy="6402974"/>
          </a:xfrm>
        </p:grpSpPr>
        <p:sp>
          <p:nvSpPr>
            <p:cNvPr id="2" name="Diagonal Stripe 1">
              <a:extLst>
                <a:ext uri="{FF2B5EF4-FFF2-40B4-BE49-F238E27FC236}">
                  <a16:creationId xmlns:a16="http://schemas.microsoft.com/office/drawing/2014/main" id="{9FBB8E3F-8DA4-2645-A375-838BF0F4807C}"/>
                </a:ext>
              </a:extLst>
            </p:cNvPr>
            <p:cNvSpPr/>
            <p:nvPr/>
          </p:nvSpPr>
          <p:spPr>
            <a:xfrm rot="780836" flipH="1">
              <a:off x="1302830" y="-21902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D4AB818-3111-A44C-B33B-1EC348B93CA9}"/>
                </a:ext>
              </a:extLst>
            </p:cNvPr>
            <p:cNvCxnSpPr/>
            <p:nvPr/>
          </p:nvCxnSpPr>
          <p:spPr>
            <a:xfrm flipH="1">
              <a:off x="1566309" y="2214290"/>
              <a:ext cx="0" cy="18288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F62C6956-FEA8-2341-806C-2C0B6B054A93}"/>
                </a:ext>
              </a:extLst>
            </p:cNvPr>
            <p:cNvSpPr/>
            <p:nvPr/>
          </p:nvSpPr>
          <p:spPr>
            <a:xfrm rot="20819164" flipH="1" flipV="1">
              <a:off x="1286205" y="4073170"/>
              <a:ext cx="526958" cy="2277823"/>
            </a:xfrm>
            <a:prstGeom prst="diagStripe">
              <a:avLst>
                <a:gd name="adj" fmla="val 810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546F6AE-42D0-DA4F-B390-E8D6F2469960}"/>
                </a:ext>
              </a:extLst>
            </p:cNvPr>
            <p:cNvCxnSpPr/>
            <p:nvPr/>
          </p:nvCxnSpPr>
          <p:spPr>
            <a:xfrm flipH="1">
              <a:off x="696177" y="847500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5613B80-E22E-4A48-8968-FFE39463F360}"/>
                </a:ext>
              </a:extLst>
            </p:cNvPr>
            <p:cNvCxnSpPr/>
            <p:nvPr/>
          </p:nvCxnSpPr>
          <p:spPr>
            <a:xfrm flipH="1">
              <a:off x="-255304" y="877590"/>
              <a:ext cx="0" cy="457200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1619C-4B88-CA4A-BCA8-486E1964283D}"/>
                </a:ext>
              </a:extLst>
            </p:cNvPr>
            <p:cNvCxnSpPr>
              <a:cxnSpLocks/>
            </p:cNvCxnSpPr>
            <p:nvPr/>
          </p:nvCxnSpPr>
          <p:spPr>
            <a:xfrm>
              <a:off x="11522587" y="-19728"/>
              <a:ext cx="0" cy="6400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4ED3B1-FCCE-F64E-9C6E-71AF2EA97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5089" y="1279190"/>
              <a:ext cx="9974123" cy="12699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7F2149-45E4-A34E-936A-45A3145BC40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1549684" y="1279190"/>
              <a:ext cx="10003362" cy="184319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22B6F0-2280-E44B-9483-2A09FC9D2963}"/>
                    </a:ext>
                  </a:extLst>
                </p:cNvPr>
                <p:cNvSpPr txBox="1"/>
                <p:nvPr/>
              </p:nvSpPr>
              <p:spPr>
                <a:xfrm>
                  <a:off x="704228" y="2875696"/>
                  <a:ext cx="4270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E22B6F0-2280-E44B-9483-2A09FC9D2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28" y="2875696"/>
                  <a:ext cx="42704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310AAB-C384-2148-812A-2F9216468741}"/>
                    </a:ext>
                  </a:extLst>
                </p:cNvPr>
                <p:cNvSpPr txBox="1"/>
                <p:nvPr/>
              </p:nvSpPr>
              <p:spPr>
                <a:xfrm>
                  <a:off x="11553046" y="1048357"/>
                  <a:ext cx="4283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310AAB-C384-2148-812A-2F9216468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3046" y="1048357"/>
                  <a:ext cx="42832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D24018D3-3FD5-7948-A2BF-E689DDA79FAC}"/>
                </a:ext>
              </a:extLst>
            </p:cNvPr>
            <p:cNvSpPr/>
            <p:nvPr/>
          </p:nvSpPr>
          <p:spPr>
            <a:xfrm>
              <a:off x="2321001" y="2570076"/>
              <a:ext cx="929669" cy="1104620"/>
            </a:xfrm>
            <a:prstGeom prst="arc">
              <a:avLst>
                <a:gd name="adj1" fmla="val 19180947"/>
                <a:gd name="adj2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0ACCA6-D88B-9746-B13F-81CD0B4B3413}"/>
                    </a:ext>
                  </a:extLst>
                </p:cNvPr>
                <p:cNvSpPr txBox="1"/>
                <p:nvPr/>
              </p:nvSpPr>
              <p:spPr>
                <a:xfrm>
                  <a:off x="3289460" y="2698718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0ACCA6-D88B-9746-B13F-81CD0B4B3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60" y="2698718"/>
                  <a:ext cx="43576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0F5424-5E9D-1E42-A218-23CEE3426EFD}"/>
                    </a:ext>
                  </a:extLst>
                </p:cNvPr>
                <p:cNvSpPr txBox="1"/>
                <p:nvPr/>
              </p:nvSpPr>
              <p:spPr>
                <a:xfrm>
                  <a:off x="6551365" y="3054943"/>
                  <a:ext cx="4582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0F5424-5E9D-1E42-A218-23CEE3426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365" y="3054943"/>
                  <a:ext cx="45820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C1D060-8D6F-C241-B433-CC3ED8446E83}"/>
                </a:ext>
              </a:extLst>
            </p:cNvPr>
            <p:cNvSpPr/>
            <p:nvPr/>
          </p:nvSpPr>
          <p:spPr>
            <a:xfrm>
              <a:off x="1516434" y="2462875"/>
              <a:ext cx="118023" cy="1687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68B79F-F17E-9A40-B787-C1B330357BBA}"/>
                </a:ext>
              </a:extLst>
            </p:cNvPr>
            <p:cNvCxnSpPr/>
            <p:nvPr/>
          </p:nvCxnSpPr>
          <p:spPr>
            <a:xfrm flipH="1">
              <a:off x="1104304" y="2219100"/>
              <a:ext cx="0" cy="182880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B3E70E-A2A1-3445-BB49-B9C848D74BD6}"/>
                    </a:ext>
                  </a:extLst>
                </p:cNvPr>
                <p:cNvSpPr txBox="1"/>
                <p:nvPr/>
              </p:nvSpPr>
              <p:spPr>
                <a:xfrm>
                  <a:off x="1164927" y="3029182"/>
                  <a:ext cx="4694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B3E70E-A2A1-3445-BB49-B9C848D7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927" y="3029182"/>
                  <a:ext cx="46948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9399E0-371A-FF48-B8F0-E6AEF31A6527}"/>
                </a:ext>
              </a:extLst>
            </p:cNvPr>
            <p:cNvCxnSpPr>
              <a:cxnSpLocks/>
            </p:cNvCxnSpPr>
            <p:nvPr/>
          </p:nvCxnSpPr>
          <p:spPr>
            <a:xfrm>
              <a:off x="1525570" y="498764"/>
              <a:ext cx="0" cy="263473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A18F641-B4DA-A34C-A4DB-1AECDBCC045A}"/>
                    </a:ext>
                  </a:extLst>
                </p:cNvPr>
                <p:cNvSpPr txBox="1"/>
                <p:nvPr/>
              </p:nvSpPr>
              <p:spPr>
                <a:xfrm>
                  <a:off x="1157157" y="305176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A18F641-B4DA-A34C-A4DB-1AECDBCC0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157" y="305176"/>
                  <a:ext cx="40793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7916ED-4812-864A-8AF8-F7786F760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3295" y="1723412"/>
              <a:ext cx="1995738" cy="136295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B7FDC3-8802-1946-B06C-A903DA401D38}"/>
                    </a:ext>
                  </a:extLst>
                </p:cNvPr>
                <p:cNvSpPr txBox="1"/>
                <p:nvPr/>
              </p:nvSpPr>
              <p:spPr>
                <a:xfrm>
                  <a:off x="3607330" y="1300748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DB7FDC3-8802-1946-B06C-A903DA401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330" y="1300748"/>
                  <a:ext cx="43037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50202F-D2E8-D74F-8CA4-AFC55A6DAC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2650" y="3108960"/>
              <a:ext cx="1038821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2A12B63-0A32-D044-B0F3-986A171AF2F7}"/>
                    </a:ext>
                  </a:extLst>
                </p:cNvPr>
                <p:cNvSpPr txBox="1"/>
                <p:nvPr/>
              </p:nvSpPr>
              <p:spPr>
                <a:xfrm>
                  <a:off x="11641791" y="3071166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2A12B63-0A32-D044-B0F3-986A171AF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1791" y="3071166"/>
                  <a:ext cx="430374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EBAE08-745C-F644-B893-16D8DF10F6F2}"/>
                    </a:ext>
                  </a:extLst>
                </p:cNvPr>
                <p:cNvSpPr txBox="1"/>
                <p:nvPr/>
              </p:nvSpPr>
              <p:spPr>
                <a:xfrm>
                  <a:off x="1076933" y="245271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EBAE08-745C-F644-B893-16D8DF10F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933" y="2452718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10D08C-4172-1942-B4EC-80A3821B0AA5}"/>
                    </a:ext>
                  </a:extLst>
                </p:cNvPr>
                <p:cNvSpPr txBox="1"/>
                <p:nvPr/>
              </p:nvSpPr>
              <p:spPr>
                <a:xfrm>
                  <a:off x="1076933" y="2254579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F10D08C-4172-1942-B4EC-80A3821B0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933" y="2254579"/>
                  <a:ext cx="40793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606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BA6710-1150-3F48-A232-03226D403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68207" y="2597129"/>
              <a:ext cx="0" cy="5141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B5D84868-732B-A241-8102-3C17CA15F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664" y="1649174"/>
              <a:ext cx="1828800" cy="1828800"/>
            </a:xfrm>
            <a:prstGeom prst="arc">
              <a:avLst>
                <a:gd name="adj1" fmla="val 19379093"/>
                <a:gd name="adj2" fmla="val 107932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DFAFF205-44B1-9B48-A32F-F2A9161D5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14857" y="697984"/>
              <a:ext cx="3657600" cy="3657600"/>
            </a:xfrm>
            <a:prstGeom prst="arc">
              <a:avLst>
                <a:gd name="adj1" fmla="val 19379093"/>
                <a:gd name="adj2" fmla="val 107932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DFA66D7-BA86-7A42-A8E8-FB128799A7A9}"/>
                    </a:ext>
                  </a:extLst>
                </p:cNvPr>
                <p:cNvSpPr txBox="1"/>
                <p:nvPr/>
              </p:nvSpPr>
              <p:spPr>
                <a:xfrm>
                  <a:off x="6759249" y="1447561"/>
                  <a:ext cx="406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DFA66D7-BA86-7A42-A8E8-FB128799A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249" y="1447561"/>
                  <a:ext cx="40620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3FFC07-2CC4-8C46-8CBE-C30EF4D8CA11}"/>
                    </a:ext>
                  </a:extLst>
                </p:cNvPr>
                <p:cNvSpPr txBox="1"/>
                <p:nvPr/>
              </p:nvSpPr>
              <p:spPr>
                <a:xfrm>
                  <a:off x="9534842" y="513130"/>
                  <a:ext cx="1372042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3FFC07-2CC4-8C46-8CBE-C30EF4D8C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4842" y="513130"/>
                  <a:ext cx="1372042" cy="5064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ED4A7F-7509-B94A-9461-48293914D7C4}"/>
                </a:ext>
              </a:extLst>
            </p:cNvPr>
            <p:cNvCxnSpPr/>
            <p:nvPr/>
          </p:nvCxnSpPr>
          <p:spPr>
            <a:xfrm>
              <a:off x="9870999" y="1048357"/>
              <a:ext cx="122045" cy="86086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619E49E-1FA0-EA42-935B-1AFA97262B9E}"/>
                    </a:ext>
                  </a:extLst>
                </p:cNvPr>
                <p:cNvSpPr txBox="1"/>
                <p:nvPr/>
              </p:nvSpPr>
              <p:spPr>
                <a:xfrm rot="21014367">
                  <a:off x="6771441" y="1793479"/>
                  <a:ext cx="1521442" cy="7838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619E49E-1FA0-EA42-935B-1AFA97262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14367">
                  <a:off x="6771441" y="1793479"/>
                  <a:ext cx="1521442" cy="783804"/>
                </a:xfrm>
                <a:prstGeom prst="rect">
                  <a:avLst/>
                </a:prstGeom>
                <a:blipFill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4410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5BCEDBD-35F3-D14D-92A9-4A4488F8C711}"/>
              </a:ext>
            </a:extLst>
          </p:cNvPr>
          <p:cNvGrpSpPr/>
          <p:nvPr/>
        </p:nvGrpSpPr>
        <p:grpSpPr>
          <a:xfrm>
            <a:off x="1651000" y="2093913"/>
            <a:ext cx="4497386" cy="2024062"/>
            <a:chOff x="1651000" y="2093913"/>
            <a:chExt cx="4497386" cy="2024062"/>
          </a:xfrm>
        </p:grpSpPr>
        <p:sp>
          <p:nvSpPr>
            <p:cNvPr id="2" name="Line 2">
              <a:extLst>
                <a:ext uri="{FF2B5EF4-FFF2-40B4-BE49-F238E27FC236}">
                  <a16:creationId xmlns:a16="http://schemas.microsoft.com/office/drawing/2014/main" id="{146441D7-E70F-B74A-ADC2-A237BFD34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2093913"/>
              <a:ext cx="0" cy="800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" name="Line 3">
              <a:extLst>
                <a:ext uri="{FF2B5EF4-FFF2-40B4-BE49-F238E27FC236}">
                  <a16:creationId xmlns:a16="http://schemas.microsoft.com/office/drawing/2014/main" id="{67D67710-B005-4E4B-A00D-E29A2B389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3122613"/>
              <a:ext cx="0" cy="800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Line 4">
              <a:extLst>
                <a:ext uri="{FF2B5EF4-FFF2-40B4-BE49-F238E27FC236}">
                  <a16:creationId xmlns:a16="http://schemas.microsoft.com/office/drawing/2014/main" id="{86BF9F85-0BC0-F94C-BACF-B02C92F6C7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1000" y="2665413"/>
              <a:ext cx="20574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220C2907-7B51-BC4F-9585-7DBC430A7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1000" y="2322513"/>
              <a:ext cx="20574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EFBADBF1-6F80-DA45-8E12-242BAE2A5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3008313"/>
              <a:ext cx="20574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A1DC639E-B950-5A47-AF79-202A9AAB7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3008313"/>
              <a:ext cx="20574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FB23BAA8-DC87-8C4B-89CE-9FE6C7F1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3008313"/>
              <a:ext cx="2057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25313B79-E7DB-204D-962B-9CA1B4734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400" y="2093913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0CFAB8-A376-FB4E-ABAC-1D8683C84CB8}"/>
                </a:ext>
              </a:extLst>
            </p:cNvPr>
            <p:cNvSpPr>
              <a:spLocks/>
            </p:cNvSpPr>
            <p:nvPr/>
          </p:nvSpPr>
          <p:spPr bwMode="auto">
            <a:xfrm rot="180080">
              <a:off x="3711575" y="2268538"/>
              <a:ext cx="465138" cy="1485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118"/>
                </a:cxn>
                <a:cxn ang="0">
                  <a:pos x="34" y="169"/>
                </a:cxn>
                <a:cxn ang="0">
                  <a:pos x="101" y="186"/>
                </a:cxn>
                <a:cxn ang="0">
                  <a:pos x="322" y="288"/>
                </a:cxn>
                <a:cxn ang="0">
                  <a:pos x="322" y="440"/>
                </a:cxn>
                <a:cxn ang="0">
                  <a:pos x="271" y="457"/>
                </a:cxn>
                <a:cxn ang="0">
                  <a:pos x="169" y="525"/>
                </a:cxn>
                <a:cxn ang="0">
                  <a:pos x="135" y="576"/>
                </a:cxn>
                <a:cxn ang="0">
                  <a:pos x="34" y="609"/>
                </a:cxn>
                <a:cxn ang="0">
                  <a:pos x="67" y="762"/>
                </a:cxn>
                <a:cxn ang="0">
                  <a:pos x="186" y="796"/>
                </a:cxn>
                <a:cxn ang="0">
                  <a:pos x="339" y="880"/>
                </a:cxn>
                <a:cxn ang="0">
                  <a:pos x="677" y="1050"/>
                </a:cxn>
                <a:cxn ang="0">
                  <a:pos x="728" y="1152"/>
                </a:cxn>
                <a:cxn ang="0">
                  <a:pos x="660" y="1270"/>
                </a:cxn>
                <a:cxn ang="0">
                  <a:pos x="627" y="1321"/>
                </a:cxn>
                <a:cxn ang="0">
                  <a:pos x="576" y="1338"/>
                </a:cxn>
                <a:cxn ang="0">
                  <a:pos x="474" y="1406"/>
                </a:cxn>
                <a:cxn ang="0">
                  <a:pos x="355" y="1541"/>
                </a:cxn>
                <a:cxn ang="0">
                  <a:pos x="254" y="1609"/>
                </a:cxn>
                <a:cxn ang="0">
                  <a:pos x="152" y="1677"/>
                </a:cxn>
                <a:cxn ang="0">
                  <a:pos x="118" y="1728"/>
                </a:cxn>
                <a:cxn ang="0">
                  <a:pos x="51" y="1812"/>
                </a:cxn>
                <a:cxn ang="0">
                  <a:pos x="84" y="1863"/>
                </a:cxn>
                <a:cxn ang="0">
                  <a:pos x="203" y="1897"/>
                </a:cxn>
                <a:cxn ang="0">
                  <a:pos x="305" y="1948"/>
                </a:cxn>
                <a:cxn ang="0">
                  <a:pos x="339" y="1999"/>
                </a:cxn>
                <a:cxn ang="0">
                  <a:pos x="389" y="2032"/>
                </a:cxn>
                <a:cxn ang="0">
                  <a:pos x="423" y="2134"/>
                </a:cxn>
                <a:cxn ang="0">
                  <a:pos x="440" y="2185"/>
                </a:cxn>
                <a:cxn ang="0">
                  <a:pos x="406" y="2270"/>
                </a:cxn>
                <a:cxn ang="0">
                  <a:pos x="355" y="2287"/>
                </a:cxn>
                <a:cxn ang="0">
                  <a:pos x="305" y="2320"/>
                </a:cxn>
                <a:cxn ang="0">
                  <a:pos x="271" y="2371"/>
                </a:cxn>
                <a:cxn ang="0">
                  <a:pos x="220" y="2388"/>
                </a:cxn>
                <a:cxn ang="0">
                  <a:pos x="135" y="2507"/>
                </a:cxn>
              </a:cxnLst>
              <a:rect l="0" t="0" r="r" b="b"/>
              <a:pathLst>
                <a:path w="732" h="2507">
                  <a:moveTo>
                    <a:pt x="0" y="0"/>
                  </a:moveTo>
                  <a:cubicBezTo>
                    <a:pt x="5" y="39"/>
                    <a:pt x="9" y="79"/>
                    <a:pt x="17" y="118"/>
                  </a:cubicBezTo>
                  <a:cubicBezTo>
                    <a:pt x="20" y="135"/>
                    <a:pt x="20" y="157"/>
                    <a:pt x="34" y="169"/>
                  </a:cubicBezTo>
                  <a:cubicBezTo>
                    <a:pt x="51" y="183"/>
                    <a:pt x="79" y="177"/>
                    <a:pt x="101" y="186"/>
                  </a:cubicBezTo>
                  <a:cubicBezTo>
                    <a:pt x="177" y="214"/>
                    <a:pt x="254" y="242"/>
                    <a:pt x="322" y="288"/>
                  </a:cubicBezTo>
                  <a:cubicBezTo>
                    <a:pt x="330" y="330"/>
                    <a:pt x="356" y="396"/>
                    <a:pt x="322" y="440"/>
                  </a:cubicBezTo>
                  <a:cubicBezTo>
                    <a:pt x="310" y="453"/>
                    <a:pt x="286" y="448"/>
                    <a:pt x="271" y="457"/>
                  </a:cubicBezTo>
                  <a:cubicBezTo>
                    <a:pt x="235" y="476"/>
                    <a:pt x="169" y="525"/>
                    <a:pt x="169" y="525"/>
                  </a:cubicBezTo>
                  <a:cubicBezTo>
                    <a:pt x="157" y="542"/>
                    <a:pt x="152" y="565"/>
                    <a:pt x="135" y="576"/>
                  </a:cubicBezTo>
                  <a:cubicBezTo>
                    <a:pt x="104" y="594"/>
                    <a:pt x="34" y="609"/>
                    <a:pt x="34" y="609"/>
                  </a:cubicBezTo>
                  <a:cubicBezTo>
                    <a:pt x="17" y="658"/>
                    <a:pt x="13" y="726"/>
                    <a:pt x="67" y="762"/>
                  </a:cubicBezTo>
                  <a:cubicBezTo>
                    <a:pt x="101" y="785"/>
                    <a:pt x="149" y="775"/>
                    <a:pt x="186" y="796"/>
                  </a:cubicBezTo>
                  <a:cubicBezTo>
                    <a:pt x="356" y="890"/>
                    <a:pt x="225" y="844"/>
                    <a:pt x="339" y="880"/>
                  </a:cubicBezTo>
                  <a:cubicBezTo>
                    <a:pt x="446" y="952"/>
                    <a:pt x="581" y="953"/>
                    <a:pt x="677" y="1050"/>
                  </a:cubicBezTo>
                  <a:cubicBezTo>
                    <a:pt x="710" y="1083"/>
                    <a:pt x="714" y="1110"/>
                    <a:pt x="728" y="1152"/>
                  </a:cubicBezTo>
                  <a:cubicBezTo>
                    <a:pt x="700" y="1262"/>
                    <a:pt x="732" y="1181"/>
                    <a:pt x="660" y="1270"/>
                  </a:cubicBezTo>
                  <a:cubicBezTo>
                    <a:pt x="647" y="1285"/>
                    <a:pt x="642" y="1308"/>
                    <a:pt x="627" y="1321"/>
                  </a:cubicBezTo>
                  <a:cubicBezTo>
                    <a:pt x="613" y="1332"/>
                    <a:pt x="591" y="1329"/>
                    <a:pt x="576" y="1338"/>
                  </a:cubicBezTo>
                  <a:cubicBezTo>
                    <a:pt x="540" y="1357"/>
                    <a:pt x="474" y="1406"/>
                    <a:pt x="474" y="1406"/>
                  </a:cubicBezTo>
                  <a:cubicBezTo>
                    <a:pt x="394" y="1523"/>
                    <a:pt x="439" y="1484"/>
                    <a:pt x="355" y="1541"/>
                  </a:cubicBezTo>
                  <a:cubicBezTo>
                    <a:pt x="324" y="1638"/>
                    <a:pt x="366" y="1558"/>
                    <a:pt x="254" y="1609"/>
                  </a:cubicBezTo>
                  <a:cubicBezTo>
                    <a:pt x="216" y="1625"/>
                    <a:pt x="152" y="1677"/>
                    <a:pt x="152" y="1677"/>
                  </a:cubicBezTo>
                  <a:cubicBezTo>
                    <a:pt x="140" y="1694"/>
                    <a:pt x="132" y="1713"/>
                    <a:pt x="118" y="1728"/>
                  </a:cubicBezTo>
                  <a:cubicBezTo>
                    <a:pt x="41" y="1803"/>
                    <a:pt x="82" y="1712"/>
                    <a:pt x="51" y="1812"/>
                  </a:cubicBezTo>
                  <a:cubicBezTo>
                    <a:pt x="62" y="1829"/>
                    <a:pt x="68" y="1850"/>
                    <a:pt x="84" y="1863"/>
                  </a:cubicBezTo>
                  <a:cubicBezTo>
                    <a:pt x="95" y="1871"/>
                    <a:pt x="198" y="1895"/>
                    <a:pt x="203" y="1897"/>
                  </a:cubicBezTo>
                  <a:cubicBezTo>
                    <a:pt x="264" y="1914"/>
                    <a:pt x="249" y="1910"/>
                    <a:pt x="305" y="1948"/>
                  </a:cubicBezTo>
                  <a:cubicBezTo>
                    <a:pt x="316" y="1965"/>
                    <a:pt x="324" y="1984"/>
                    <a:pt x="339" y="1999"/>
                  </a:cubicBezTo>
                  <a:cubicBezTo>
                    <a:pt x="353" y="2013"/>
                    <a:pt x="378" y="2015"/>
                    <a:pt x="389" y="2032"/>
                  </a:cubicBezTo>
                  <a:cubicBezTo>
                    <a:pt x="407" y="2062"/>
                    <a:pt x="411" y="2100"/>
                    <a:pt x="423" y="2134"/>
                  </a:cubicBezTo>
                  <a:cubicBezTo>
                    <a:pt x="428" y="2151"/>
                    <a:pt x="440" y="2185"/>
                    <a:pt x="440" y="2185"/>
                  </a:cubicBezTo>
                  <a:cubicBezTo>
                    <a:pt x="428" y="2213"/>
                    <a:pt x="425" y="2246"/>
                    <a:pt x="406" y="2270"/>
                  </a:cubicBezTo>
                  <a:cubicBezTo>
                    <a:pt x="394" y="2283"/>
                    <a:pt x="371" y="2279"/>
                    <a:pt x="355" y="2287"/>
                  </a:cubicBezTo>
                  <a:cubicBezTo>
                    <a:pt x="337" y="2295"/>
                    <a:pt x="321" y="2309"/>
                    <a:pt x="305" y="2320"/>
                  </a:cubicBezTo>
                  <a:cubicBezTo>
                    <a:pt x="293" y="2337"/>
                    <a:pt x="286" y="2358"/>
                    <a:pt x="271" y="2371"/>
                  </a:cubicBezTo>
                  <a:cubicBezTo>
                    <a:pt x="257" y="2382"/>
                    <a:pt x="234" y="2378"/>
                    <a:pt x="220" y="2388"/>
                  </a:cubicBezTo>
                  <a:cubicBezTo>
                    <a:pt x="188" y="2409"/>
                    <a:pt x="135" y="2465"/>
                    <a:pt x="135" y="2507"/>
                  </a:cubicBez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C574C5CB-47EE-A44A-81A1-EF21DFBED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600" y="2811463"/>
              <a:ext cx="14859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Central Maximum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61C129B7-A356-0142-ACCC-0CFE40A5E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1300" y="2322513"/>
              <a:ext cx="1371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m=1 Maximum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083BE81-77DF-7041-A383-F38E10947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1300" y="3371850"/>
              <a:ext cx="1371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m= - 1 Maximum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71BC23A2-4DD2-864E-9A7E-73140DDF9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8088" y="2632075"/>
              <a:ext cx="1028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90B62942-5A63-2947-8FAA-46D73C9F4D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1425" y="3317875"/>
              <a:ext cx="1028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8">
                  <a:extLst>
                    <a:ext uri="{FF2B5EF4-FFF2-40B4-BE49-F238E27FC236}">
                      <a16:creationId xmlns:a16="http://schemas.microsoft.com/office/drawing/2014/main" id="{7269CB30-455D-224C-8839-E0C31936F4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65192" y="2149334"/>
                  <a:ext cx="1371598" cy="2223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=2 </m:t>
                      </m:r>
                    </m:oMath>
                  </a14:m>
                  <a:r>
                    <a:rPr kumimoji="0" lang="en-US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rPr>
                    <a:t>Minimum</a:t>
                  </a: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6" name="Text Box 18">
                  <a:extLst>
                    <a:ext uri="{FF2B5EF4-FFF2-40B4-BE49-F238E27FC236}">
                      <a16:creationId xmlns:a16="http://schemas.microsoft.com/office/drawing/2014/main" id="{7269CB30-455D-224C-8839-E0C31936F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65192" y="2149334"/>
                  <a:ext cx="1371598" cy="222391"/>
                </a:xfrm>
                <a:prstGeom prst="rect">
                  <a:avLst/>
                </a:prstGeom>
                <a:blipFill>
                  <a:blip r:embed="rId2"/>
                  <a:stretch>
                    <a:fillRect b="-3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DF7DF4B9-1DEA-E04D-96A4-A13C7A1BFB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2850" y="2279650"/>
              <a:ext cx="1028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5239A99D-9B73-B049-92C0-44DB067AD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13175" y="3725863"/>
              <a:ext cx="1028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rc 22">
              <a:extLst>
                <a:ext uri="{FF2B5EF4-FFF2-40B4-BE49-F238E27FC236}">
                  <a16:creationId xmlns:a16="http://schemas.microsoft.com/office/drawing/2014/main" id="{BFA0B38A-B2BA-8D4C-8266-EF665838BAC8}"/>
                </a:ext>
              </a:extLst>
            </p:cNvPr>
            <p:cNvSpPr>
              <a:spLocks/>
            </p:cNvSpPr>
            <p:nvPr/>
          </p:nvSpPr>
          <p:spPr bwMode="auto">
            <a:xfrm rot="20316375" flipV="1">
              <a:off x="2571750" y="2840038"/>
              <a:ext cx="114300" cy="171450"/>
            </a:xfrm>
            <a:custGeom>
              <a:avLst/>
              <a:gdLst>
                <a:gd name="G0" fmla="+- 0 0 0"/>
                <a:gd name="G1" fmla="+- 20430 0 0"/>
                <a:gd name="G2" fmla="+- 21600 0 0"/>
                <a:gd name="T0" fmla="*/ 7011 w 21600"/>
                <a:gd name="T1" fmla="*/ 0 h 32244"/>
                <a:gd name="T2" fmla="*/ 18082 w 21600"/>
                <a:gd name="T3" fmla="*/ 32244 h 32244"/>
                <a:gd name="T4" fmla="*/ 0 w 21600"/>
                <a:gd name="T5" fmla="*/ 20430 h 3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2244" fill="none" extrusionOk="0">
                  <a:moveTo>
                    <a:pt x="7011" y="-1"/>
                  </a:moveTo>
                  <a:cubicBezTo>
                    <a:pt x="15738" y="2994"/>
                    <a:pt x="21600" y="11202"/>
                    <a:pt x="21600" y="20430"/>
                  </a:cubicBezTo>
                  <a:cubicBezTo>
                    <a:pt x="21600" y="24626"/>
                    <a:pt x="20377" y="28731"/>
                    <a:pt x="18082" y="32244"/>
                  </a:cubicBezTo>
                </a:path>
                <a:path w="21600" h="32244" stroke="0" extrusionOk="0">
                  <a:moveTo>
                    <a:pt x="7011" y="-1"/>
                  </a:moveTo>
                  <a:cubicBezTo>
                    <a:pt x="15738" y="2994"/>
                    <a:pt x="21600" y="11202"/>
                    <a:pt x="21600" y="20430"/>
                  </a:cubicBezTo>
                  <a:cubicBezTo>
                    <a:pt x="21600" y="24626"/>
                    <a:pt x="20377" y="28731"/>
                    <a:pt x="18082" y="32244"/>
                  </a:cubicBezTo>
                  <a:lnTo>
                    <a:pt x="0" y="2043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 Box 23">
              <a:extLst>
                <a:ext uri="{FF2B5EF4-FFF2-40B4-BE49-F238E27FC236}">
                  <a16:creationId xmlns:a16="http://schemas.microsoft.com/office/drawing/2014/main" id="{DEBB5084-347D-4A4F-8D90-42FBC359C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4000" y="2779713"/>
              <a:ext cx="6858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16</a:t>
              </a:r>
              <a:r>
                <a:rPr kumimoji="0" lang="en-US" sz="1100" b="0" i="0" u="none" strike="noStrike" cap="none" normalizeH="0" baseline="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0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71E195B4-B56C-8349-BFE5-D895FB624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000" y="3922713"/>
              <a:ext cx="2057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A65BEF96-541B-734B-A42A-A1DBCA2CD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100" y="3775075"/>
              <a:ext cx="685800" cy="342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50 cm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8">
                  <a:extLst>
                    <a:ext uri="{FF2B5EF4-FFF2-40B4-BE49-F238E27FC236}">
                      <a16:creationId xmlns:a16="http://schemas.microsoft.com/office/drawing/2014/main" id="{B6C09B8E-73F3-DA43-9EAB-A24AFE0BE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7100" y="2491511"/>
                  <a:ext cx="1371598" cy="2223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 </m:t>
                      </m:r>
                    </m:oMath>
                  </a14:m>
                  <a:r>
                    <a:rPr kumimoji="0" lang="en-US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rPr>
                    <a:t>Minimum</a:t>
                  </a: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3" name="Text Box 18">
                  <a:extLst>
                    <a:ext uri="{FF2B5EF4-FFF2-40B4-BE49-F238E27FC236}">
                      <a16:creationId xmlns:a16="http://schemas.microsoft.com/office/drawing/2014/main" id="{B6C09B8E-73F3-DA43-9EAB-A24AFE0BE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37100" y="2491511"/>
                  <a:ext cx="1371598" cy="222391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8">
                  <a:extLst>
                    <a:ext uri="{FF2B5EF4-FFF2-40B4-BE49-F238E27FC236}">
                      <a16:creationId xmlns:a16="http://schemas.microsoft.com/office/drawing/2014/main" id="{DA6ADE35-F187-A446-9332-5CD4BA7616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1054" y="3171520"/>
                  <a:ext cx="1371598" cy="2223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=−1 </m:t>
                      </m:r>
                    </m:oMath>
                  </a14:m>
                  <a:r>
                    <a:rPr kumimoji="0" lang="en-US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rPr>
                    <a:t>Minimum</a:t>
                  </a: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4" name="Text Box 18">
                  <a:extLst>
                    <a:ext uri="{FF2B5EF4-FFF2-40B4-BE49-F238E27FC236}">
                      <a16:creationId xmlns:a16="http://schemas.microsoft.com/office/drawing/2014/main" id="{DA6ADE35-F187-A446-9332-5CD4BA76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71054" y="3171520"/>
                  <a:ext cx="1371598" cy="222391"/>
                </a:xfrm>
                <a:prstGeom prst="rect">
                  <a:avLst/>
                </a:prstGeom>
                <a:blipFill>
                  <a:blip r:embed="rId4"/>
                  <a:stretch>
                    <a:fillRect b="-3157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18">
                  <a:extLst>
                    <a:ext uri="{FF2B5EF4-FFF2-40B4-BE49-F238E27FC236}">
                      <a16:creationId xmlns:a16="http://schemas.microsoft.com/office/drawing/2014/main" id="{E5D945D1-44CC-B54B-88D0-3AC72B9502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6788" y="3600450"/>
                  <a:ext cx="1371598" cy="2223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0" lang="en-US" sz="11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=−1 </m:t>
                      </m:r>
                    </m:oMath>
                  </a14:m>
                  <a:r>
                    <a:rPr kumimoji="0" lang="en-US" sz="11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rPr>
                    <a:t>Minimum</a:t>
                  </a: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5" name="Text Box 18">
                  <a:extLst>
                    <a:ext uri="{FF2B5EF4-FFF2-40B4-BE49-F238E27FC236}">
                      <a16:creationId xmlns:a16="http://schemas.microsoft.com/office/drawing/2014/main" id="{E5D945D1-44CC-B54B-88D0-3AC72B95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76788" y="3600450"/>
                  <a:ext cx="1371598" cy="222391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281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B22B530-447A-1340-B226-1D14B45A6F93}"/>
              </a:ext>
            </a:extLst>
          </p:cNvPr>
          <p:cNvGrpSpPr/>
          <p:nvPr/>
        </p:nvGrpSpPr>
        <p:grpSpPr>
          <a:xfrm>
            <a:off x="1724157" y="296162"/>
            <a:ext cx="7946339" cy="4928155"/>
            <a:chOff x="1724157" y="296162"/>
            <a:chExt cx="7946339" cy="4928155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CE9E9416-E49C-3544-89EE-667F352E27CF}"/>
                </a:ext>
              </a:extLst>
            </p:cNvPr>
            <p:cNvSpPr/>
            <p:nvPr/>
          </p:nvSpPr>
          <p:spPr>
            <a:xfrm>
              <a:off x="3711899" y="1992156"/>
              <a:ext cx="3343275" cy="2800350"/>
            </a:xfrm>
            <a:prstGeom prst="triangl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C1826EC-F162-814F-AB53-B384F38B6D82}"/>
                </a:ext>
              </a:extLst>
            </p:cNvPr>
            <p:cNvCxnSpPr/>
            <p:nvPr/>
          </p:nvCxnSpPr>
          <p:spPr>
            <a:xfrm flipV="1">
              <a:off x="2568604" y="3762054"/>
              <a:ext cx="1771650" cy="10287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67A00D-7C75-524C-AC41-9B413B6E41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071527" y="4023191"/>
              <a:ext cx="822960" cy="477850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958E290-7F6C-4640-96CD-BD8453799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260" y="3783162"/>
              <a:ext cx="216555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2293E3-046A-414B-9EA1-AE44954B04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58789" y="2407324"/>
              <a:ext cx="1684034" cy="279859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9AEA684-CD53-4F4E-BA8A-1FD1932BFB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231" y="3799088"/>
              <a:ext cx="2563475" cy="936547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75321A9-6197-4C4A-A219-9EBDDBAC6F6A}"/>
                </a:ext>
              </a:extLst>
            </p:cNvPr>
            <p:cNvSpPr/>
            <p:nvPr/>
          </p:nvSpPr>
          <p:spPr>
            <a:xfrm>
              <a:off x="4568461" y="296162"/>
              <a:ext cx="1646109" cy="2209326"/>
            </a:xfrm>
            <a:prstGeom prst="arc">
              <a:avLst>
                <a:gd name="adj1" fmla="val 5192904"/>
                <a:gd name="adj2" fmla="val 647670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D60C63B-A89B-9442-8086-C072C5D55398}"/>
                    </a:ext>
                  </a:extLst>
                </p:cNvPr>
                <p:cNvSpPr txBox="1"/>
                <p:nvPr/>
              </p:nvSpPr>
              <p:spPr>
                <a:xfrm>
                  <a:off x="4919314" y="2455386"/>
                  <a:ext cx="51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D60C63B-A89B-9442-8086-C072C5D55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314" y="2455386"/>
                  <a:ext cx="519373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143" r="-238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3C639F-421D-814A-A8F1-C15E0C4251B9}"/>
                </a:ext>
              </a:extLst>
            </p:cNvPr>
            <p:cNvCxnSpPr>
              <a:endCxn id="3" idx="3"/>
            </p:cNvCxnSpPr>
            <p:nvPr/>
          </p:nvCxnSpPr>
          <p:spPr>
            <a:xfrm>
              <a:off x="5383536" y="1905274"/>
              <a:ext cx="1" cy="28872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2DBEBDB-7C04-614C-8A82-E499E2CF0B7F}"/>
                </a:ext>
              </a:extLst>
            </p:cNvPr>
            <p:cNvCxnSpPr>
              <a:cxnSpLocks/>
            </p:cNvCxnSpPr>
            <p:nvPr/>
          </p:nvCxnSpPr>
          <p:spPr>
            <a:xfrm>
              <a:off x="6421110" y="3783162"/>
              <a:ext cx="2814330" cy="71315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7BAF58-51B5-AA4C-BC89-D3ECAF0F066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10412" y="2409722"/>
              <a:ext cx="1671638" cy="279380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7DAAE12-E7D4-C14B-AB20-DADBD4C8F372}"/>
                </a:ext>
              </a:extLst>
            </p:cNvPr>
            <p:cNvSpPr/>
            <p:nvPr/>
          </p:nvSpPr>
          <p:spPr>
            <a:xfrm>
              <a:off x="4510274" y="2704152"/>
              <a:ext cx="3017520" cy="2508885"/>
            </a:xfrm>
            <a:prstGeom prst="arc">
              <a:avLst>
                <a:gd name="adj1" fmla="val 19997093"/>
                <a:gd name="adj2" fmla="val 58710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E1CF2C1-451D-FD4B-823E-C67D181346D9}"/>
                </a:ext>
              </a:extLst>
            </p:cNvPr>
            <p:cNvSpPr/>
            <p:nvPr/>
          </p:nvSpPr>
          <p:spPr>
            <a:xfrm>
              <a:off x="4052776" y="2717292"/>
              <a:ext cx="3017520" cy="2198218"/>
            </a:xfrm>
            <a:prstGeom prst="arc">
              <a:avLst>
                <a:gd name="adj1" fmla="val 20834354"/>
                <a:gd name="adj2" fmla="val 22132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522470A-6A33-D148-8E21-8DDF0E578E79}"/>
                </a:ext>
              </a:extLst>
            </p:cNvPr>
            <p:cNvSpPr/>
            <p:nvPr/>
          </p:nvSpPr>
          <p:spPr>
            <a:xfrm>
              <a:off x="3882756" y="2458145"/>
              <a:ext cx="3017520" cy="2508885"/>
            </a:xfrm>
            <a:prstGeom prst="arc">
              <a:avLst>
                <a:gd name="adj1" fmla="val 10018743"/>
                <a:gd name="adj2" fmla="val 1118236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3020C6-1C48-374C-B04B-FB27F2357DC5}"/>
                    </a:ext>
                  </a:extLst>
                </p:cNvPr>
                <p:cNvSpPr txBox="1"/>
                <p:nvPr/>
              </p:nvSpPr>
              <p:spPr>
                <a:xfrm>
                  <a:off x="6173906" y="1886252"/>
                  <a:ext cx="15742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3020C6-1C48-374C-B04B-FB27F2357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906" y="1886252"/>
                  <a:ext cx="1574214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600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9ABC8C9-BA31-8846-A76A-BCA4B8DA5183}"/>
                    </a:ext>
                  </a:extLst>
                </p:cNvPr>
                <p:cNvSpPr txBox="1"/>
                <p:nvPr/>
              </p:nvSpPr>
              <p:spPr>
                <a:xfrm>
                  <a:off x="3405688" y="3521552"/>
                  <a:ext cx="3916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9ABC8C9-BA31-8846-A76A-BCA4B8DA5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688" y="3521552"/>
                  <a:ext cx="39164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0FC9C3A9-E1BB-3943-B5E2-6FD524E0D7E4}"/>
                </a:ext>
              </a:extLst>
            </p:cNvPr>
            <p:cNvSpPr/>
            <p:nvPr/>
          </p:nvSpPr>
          <p:spPr>
            <a:xfrm>
              <a:off x="1724157" y="2481005"/>
              <a:ext cx="3017520" cy="2508885"/>
            </a:xfrm>
            <a:prstGeom prst="arc">
              <a:avLst>
                <a:gd name="adj1" fmla="val 37024"/>
                <a:gd name="adj2" fmla="val 621738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D50CA9-F12B-B14E-B97B-3010A54ACB8A}"/>
                    </a:ext>
                  </a:extLst>
                </p:cNvPr>
                <p:cNvSpPr txBox="1"/>
                <p:nvPr/>
              </p:nvSpPr>
              <p:spPr>
                <a:xfrm>
                  <a:off x="4723094" y="3671221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D50CA9-F12B-B14E-B97B-3010A54AC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094" y="3671221"/>
                  <a:ext cx="44582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C09583-E45C-B341-AD21-B9374B6AA923}"/>
                    </a:ext>
                  </a:extLst>
                </p:cNvPr>
                <p:cNvSpPr txBox="1"/>
                <p:nvPr/>
              </p:nvSpPr>
              <p:spPr>
                <a:xfrm>
                  <a:off x="5540535" y="3735447"/>
                  <a:ext cx="4458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C09583-E45C-B341-AD21-B9374B6AA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535" y="3735447"/>
                  <a:ext cx="44582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C56604FC-637A-CD4E-87BC-6E728EE89ECC}"/>
                </a:ext>
              </a:extLst>
            </p:cNvPr>
            <p:cNvSpPr/>
            <p:nvPr/>
          </p:nvSpPr>
          <p:spPr>
            <a:xfrm>
              <a:off x="5986363" y="2552538"/>
              <a:ext cx="3017520" cy="2508885"/>
            </a:xfrm>
            <a:prstGeom prst="arc">
              <a:avLst>
                <a:gd name="adj1" fmla="val 9990541"/>
                <a:gd name="adj2" fmla="val 1086854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9F6D6A-2C73-9E49-A2D6-8CCD6F7F9E86}"/>
                    </a:ext>
                  </a:extLst>
                </p:cNvPr>
                <p:cNvSpPr txBox="1"/>
                <p:nvPr/>
              </p:nvSpPr>
              <p:spPr>
                <a:xfrm>
                  <a:off x="6213397" y="2309232"/>
                  <a:ext cx="11660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9F6D6A-2C73-9E49-A2D6-8CCD6F7F9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397" y="2309232"/>
                  <a:ext cx="1166025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1075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A0DC19-663E-FB48-A4DA-FFAEA7325F19}"/>
                    </a:ext>
                  </a:extLst>
                </p:cNvPr>
                <p:cNvSpPr txBox="1"/>
                <p:nvPr/>
              </p:nvSpPr>
              <p:spPr>
                <a:xfrm>
                  <a:off x="7055174" y="3415280"/>
                  <a:ext cx="3916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A0DC19-663E-FB48-A4DA-FFAEA7325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174" y="3415280"/>
                  <a:ext cx="39164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A220290-F2A1-2346-8B95-7D1E7279E900}"/>
                    </a:ext>
                  </a:extLst>
                </p:cNvPr>
                <p:cNvSpPr txBox="1"/>
                <p:nvPr/>
              </p:nvSpPr>
              <p:spPr>
                <a:xfrm>
                  <a:off x="7435879" y="3416290"/>
                  <a:ext cx="12178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A220290-F2A1-2346-8B95-7D1E7279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879" y="3416290"/>
                  <a:ext cx="121789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753AF97-9047-4340-8948-35894B474201}"/>
                    </a:ext>
                  </a:extLst>
                </p:cNvPr>
                <p:cNvSpPr txBox="1"/>
                <p:nvPr/>
              </p:nvSpPr>
              <p:spPr>
                <a:xfrm>
                  <a:off x="2157881" y="4642442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753AF97-9047-4340-8948-35894B474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881" y="4642442"/>
                  <a:ext cx="49757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CB4B18B-1D85-B24B-BD3D-A2CF001DE04D}"/>
                    </a:ext>
                  </a:extLst>
                </p:cNvPr>
                <p:cNvSpPr txBox="1"/>
                <p:nvPr/>
              </p:nvSpPr>
              <p:spPr>
                <a:xfrm>
                  <a:off x="4024562" y="3863988"/>
                  <a:ext cx="5116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CB4B18B-1D85-B24B-BD3D-A2CF001DE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562" y="3863988"/>
                  <a:ext cx="51167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0F6C1A-CE04-EA4D-9150-602CBD095FE4}"/>
                    </a:ext>
                  </a:extLst>
                </p:cNvPr>
                <p:cNvSpPr txBox="1"/>
                <p:nvPr/>
              </p:nvSpPr>
              <p:spPr>
                <a:xfrm>
                  <a:off x="6146545" y="3880510"/>
                  <a:ext cx="4975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0F6C1A-CE04-EA4D-9150-602CBD095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545" y="3880510"/>
                  <a:ext cx="49757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F5A7C4-0526-3645-A1DE-409F92FEC1BF}"/>
                    </a:ext>
                  </a:extLst>
                </p:cNvPr>
                <p:cNvSpPr txBox="1"/>
                <p:nvPr/>
              </p:nvSpPr>
              <p:spPr>
                <a:xfrm>
                  <a:off x="9145096" y="4180944"/>
                  <a:ext cx="5254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CF5A7C4-0526-3645-A1DE-409F92FEC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5096" y="4180944"/>
                  <a:ext cx="5254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BCAB02-6184-D44B-8A32-5DC72C0CF568}"/>
                    </a:ext>
                  </a:extLst>
                </p:cNvPr>
                <p:cNvSpPr txBox="1"/>
                <p:nvPr/>
              </p:nvSpPr>
              <p:spPr>
                <a:xfrm>
                  <a:off x="8845857" y="4701097"/>
                  <a:ext cx="5048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BCAB02-6184-D44B-8A32-5DC72C0CF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857" y="4701097"/>
                  <a:ext cx="50488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390A16C-E6D4-C344-95C3-376258271358}"/>
                    </a:ext>
                  </a:extLst>
                </p:cNvPr>
                <p:cNvSpPr txBox="1"/>
                <p:nvPr/>
              </p:nvSpPr>
              <p:spPr>
                <a:xfrm>
                  <a:off x="4647854" y="3106624"/>
                  <a:ext cx="6320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390A16C-E6D4-C344-95C3-376258271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854" y="3106624"/>
                  <a:ext cx="632096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844545-4FAF-8746-8489-9F27B87AA3C4}"/>
                    </a:ext>
                  </a:extLst>
                </p:cNvPr>
                <p:cNvSpPr txBox="1"/>
                <p:nvPr/>
              </p:nvSpPr>
              <p:spPr>
                <a:xfrm>
                  <a:off x="5438802" y="3097025"/>
                  <a:ext cx="6403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844545-4FAF-8746-8489-9F27B87AA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802" y="3097025"/>
                  <a:ext cx="640367" cy="523220"/>
                </a:xfrm>
                <a:prstGeom prst="rect">
                  <a:avLst/>
                </a:prstGeom>
                <a:blipFill>
                  <a:blip r:embed="rId16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2169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017B37F-23D1-D84E-974E-43E70D65FD8A}"/>
              </a:ext>
            </a:extLst>
          </p:cNvPr>
          <p:cNvGrpSpPr/>
          <p:nvPr/>
        </p:nvGrpSpPr>
        <p:grpSpPr>
          <a:xfrm>
            <a:off x="2589123" y="2125545"/>
            <a:ext cx="6262890" cy="2143210"/>
            <a:chOff x="2472745" y="2158796"/>
            <a:chExt cx="6262890" cy="21432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62A9B79-F1E8-D340-9FFB-66F1456EC772}"/>
                </a:ext>
              </a:extLst>
            </p:cNvPr>
            <p:cNvSpPr>
              <a:spLocks noChangeAspect="1"/>
            </p:cNvSpPr>
            <p:nvPr/>
          </p:nvSpPr>
          <p:spPr>
            <a:xfrm rot="21163657">
              <a:off x="6823539" y="2184585"/>
              <a:ext cx="868680" cy="17373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BCD7F7E-3B5A-C940-AA6A-840EF37CB86E}"/>
                </a:ext>
              </a:extLst>
            </p:cNvPr>
            <p:cNvSpPr>
              <a:spLocks noChangeAspect="1"/>
            </p:cNvSpPr>
            <p:nvPr/>
          </p:nvSpPr>
          <p:spPr>
            <a:xfrm rot="21163657">
              <a:off x="6900551" y="2357278"/>
              <a:ext cx="685800" cy="13716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A4C84B-F2B6-824B-B1D2-F95940C9E2A1}"/>
                </a:ext>
              </a:extLst>
            </p:cNvPr>
            <p:cNvSpPr>
              <a:spLocks noChangeAspect="1"/>
            </p:cNvSpPr>
            <p:nvPr/>
          </p:nvSpPr>
          <p:spPr>
            <a:xfrm rot="21092105">
              <a:off x="6975348" y="2549173"/>
              <a:ext cx="502920" cy="10058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7F92D157-5CAE-714E-BE73-FE9546F9AB2F}"/>
                </a:ext>
              </a:extLst>
            </p:cNvPr>
            <p:cNvSpPr/>
            <p:nvPr/>
          </p:nvSpPr>
          <p:spPr>
            <a:xfrm rot="1724696" flipV="1">
              <a:off x="5909833" y="2158796"/>
              <a:ext cx="2825802" cy="1894023"/>
            </a:xfrm>
            <a:prstGeom prst="parallelogram">
              <a:avLst>
                <a:gd name="adj" fmla="val 7403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EF5408-308E-2346-AAEE-255E6540F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955" y="3014981"/>
              <a:ext cx="2247569" cy="35351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E5E8700-857A-C74E-BC73-E2E7839C9EC3}"/>
                </a:ext>
              </a:extLst>
            </p:cNvPr>
            <p:cNvSpPr/>
            <p:nvPr/>
          </p:nvSpPr>
          <p:spPr>
            <a:xfrm rot="1724696" flipV="1">
              <a:off x="3598255" y="2407983"/>
              <a:ext cx="2825802" cy="1894023"/>
            </a:xfrm>
            <a:prstGeom prst="parallelogram">
              <a:avLst>
                <a:gd name="adj" fmla="val 7403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Sun 13">
              <a:extLst>
                <a:ext uri="{FF2B5EF4-FFF2-40B4-BE49-F238E27FC236}">
                  <a16:creationId xmlns:a16="http://schemas.microsoft.com/office/drawing/2014/main" id="{A67113EF-63CE-6C4D-B766-A80323100EB2}"/>
                </a:ext>
              </a:extLst>
            </p:cNvPr>
            <p:cNvSpPr/>
            <p:nvPr/>
          </p:nvSpPr>
          <p:spPr>
            <a:xfrm>
              <a:off x="2472745" y="3571181"/>
              <a:ext cx="365760" cy="365757"/>
            </a:xfrm>
            <a:prstGeom prst="sun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698182-A681-3A46-A62A-42E85443A8B9}"/>
                </a:ext>
              </a:extLst>
            </p:cNvPr>
            <p:cNvSpPr>
              <a:spLocks noChangeAspect="1"/>
            </p:cNvSpPr>
            <p:nvPr/>
          </p:nvSpPr>
          <p:spPr>
            <a:xfrm rot="21053761">
              <a:off x="4897117" y="3171271"/>
              <a:ext cx="18288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F23C79-2286-B043-B677-690C852E7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6955" y="2499729"/>
              <a:ext cx="2054593" cy="850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A3765C-FA85-D442-A8C5-DAFAFEE8122A}"/>
                    </a:ext>
                  </a:extLst>
                </p:cNvPr>
                <p:cNvSpPr txBox="1"/>
                <p:nvPr/>
              </p:nvSpPr>
              <p:spPr>
                <a:xfrm>
                  <a:off x="3493664" y="2690229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A3765C-FA85-D442-A8C5-DAFAFEE81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664" y="2690229"/>
                  <a:ext cx="475836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8DE5D2-E5B3-914A-AB24-41DDBC347945}"/>
                </a:ext>
              </a:extLst>
            </p:cNvPr>
            <p:cNvCxnSpPr>
              <a:cxnSpLocks/>
            </p:cNvCxnSpPr>
            <p:nvPr/>
          </p:nvCxnSpPr>
          <p:spPr>
            <a:xfrm>
              <a:off x="4013793" y="2780304"/>
              <a:ext cx="1086025" cy="4359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8DC431-3D53-7245-AAFA-1437BF55E97B}"/>
                </a:ext>
              </a:extLst>
            </p:cNvPr>
            <p:cNvCxnSpPr>
              <a:cxnSpLocks/>
            </p:cNvCxnSpPr>
            <p:nvPr/>
          </p:nvCxnSpPr>
          <p:spPr>
            <a:xfrm>
              <a:off x="4001885" y="3132411"/>
              <a:ext cx="1086025" cy="4359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536F22E-8F52-C34B-9E90-43E5CEBF9FA5}"/>
                </a:ext>
              </a:extLst>
            </p:cNvPr>
            <p:cNvCxnSpPr/>
            <p:nvPr/>
          </p:nvCxnSpPr>
          <p:spPr>
            <a:xfrm>
              <a:off x="3969500" y="2748467"/>
              <a:ext cx="0" cy="4034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621D8E7-C7C2-2549-B542-F245A38BBD7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577682" y="3125585"/>
              <a:ext cx="4069450" cy="6400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AF0FA0-9208-4E41-8376-02B138CA95C3}"/>
                    </a:ext>
                  </a:extLst>
                </p:cNvPr>
                <p:cNvSpPr txBox="1"/>
                <p:nvPr/>
              </p:nvSpPr>
              <p:spPr>
                <a:xfrm>
                  <a:off x="5872740" y="2843708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AF0FA0-9208-4E41-8376-02B138CA9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740" y="2843708"/>
                  <a:ext cx="47583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D58C323-D638-CB44-A553-83F5B3B670B1}"/>
                    </a:ext>
                  </a:extLst>
                </p:cNvPr>
                <p:cNvSpPr txBox="1"/>
                <p:nvPr/>
              </p:nvSpPr>
              <p:spPr>
                <a:xfrm>
                  <a:off x="6022018" y="3223303"/>
                  <a:ext cx="4233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D58C323-D638-CB44-A553-83F5B3B67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018" y="3223303"/>
                  <a:ext cx="42338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6761D-A38A-4A4E-9ACA-F9D2B9202762}"/>
                    </a:ext>
                  </a:extLst>
                </p:cNvPr>
                <p:cNvSpPr txBox="1"/>
                <p:nvPr/>
              </p:nvSpPr>
              <p:spPr>
                <a:xfrm>
                  <a:off x="7055408" y="2549471"/>
                  <a:ext cx="4758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6761D-A38A-4A4E-9ACA-F9D2B9202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5408" y="2549471"/>
                  <a:ext cx="47583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A3ED0C-32E8-604D-8783-312C335AA30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129363" y="2568296"/>
              <a:ext cx="80212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6795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BCAA24-3438-4A4D-B82A-D36B3DECB6AE}"/>
              </a:ext>
            </a:extLst>
          </p:cNvPr>
          <p:cNvGrpSpPr/>
          <p:nvPr/>
        </p:nvGrpSpPr>
        <p:grpSpPr>
          <a:xfrm flipH="1">
            <a:off x="6852820" y="1982436"/>
            <a:ext cx="175466" cy="1811102"/>
            <a:chOff x="3178821" y="1923868"/>
            <a:chExt cx="737981" cy="25762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9F803F-FB29-A149-960C-C3FF07DF4702}"/>
                </a:ext>
              </a:extLst>
            </p:cNvPr>
            <p:cNvGrpSpPr/>
            <p:nvPr/>
          </p:nvGrpSpPr>
          <p:grpSpPr>
            <a:xfrm>
              <a:off x="3178821" y="1961690"/>
              <a:ext cx="737981" cy="2538380"/>
              <a:chOff x="3178821" y="1961690"/>
              <a:chExt cx="737981" cy="2538380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7E5B5982-77EA-9842-8EFC-DD47A4F58C0E}"/>
                  </a:ext>
                </a:extLst>
              </p:cNvPr>
              <p:cNvSpPr/>
              <p:nvPr/>
            </p:nvSpPr>
            <p:spPr>
              <a:xfrm>
                <a:off x="3280348" y="1970184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66C291FE-C5C6-F84C-8ACB-562A7EB0C727}"/>
                  </a:ext>
                </a:extLst>
              </p:cNvPr>
              <p:cNvSpPr/>
              <p:nvPr/>
            </p:nvSpPr>
            <p:spPr>
              <a:xfrm flipH="1">
                <a:off x="3178821" y="1961690"/>
                <a:ext cx="636454" cy="2529886"/>
              </a:xfrm>
              <a:prstGeom prst="arc">
                <a:avLst>
                  <a:gd name="adj1" fmla="val 16200000"/>
                  <a:gd name="adj2" fmla="val 550019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2B5B597-7CE5-3D4B-B343-A519799CC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275" y="1970184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76E24B-D3B0-1349-B158-6AE0289AE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7785" y="4491026"/>
                <a:ext cx="1828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AB613BB-08B5-D646-BF1A-351DD2C83879}"/>
                </a:ext>
              </a:extLst>
            </p:cNvPr>
            <p:cNvCxnSpPr/>
            <p:nvPr/>
          </p:nvCxnSpPr>
          <p:spPr>
            <a:xfrm>
              <a:off x="3539223" y="1923868"/>
              <a:ext cx="0" cy="247132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7DCEB-462F-2A46-98CD-6518EB833E8F}"/>
              </a:ext>
            </a:extLst>
          </p:cNvPr>
          <p:cNvCxnSpPr/>
          <p:nvPr/>
        </p:nvCxnSpPr>
        <p:spPr>
          <a:xfrm>
            <a:off x="393457" y="2984269"/>
            <a:ext cx="9692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C63B8-7FF7-764E-BC5B-9B5F6DAF1E56}"/>
              </a:ext>
            </a:extLst>
          </p:cNvPr>
          <p:cNvCxnSpPr>
            <a:cxnSpLocks/>
          </p:cNvCxnSpPr>
          <p:nvPr/>
        </p:nvCxnSpPr>
        <p:spPr>
          <a:xfrm>
            <a:off x="714895" y="2336594"/>
            <a:ext cx="9402404" cy="9384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A41349-F70E-5744-AB6A-5BC5F1C9CF17}"/>
              </a:ext>
            </a:extLst>
          </p:cNvPr>
          <p:cNvCxnSpPr/>
          <p:nvPr/>
        </p:nvCxnSpPr>
        <p:spPr>
          <a:xfrm>
            <a:off x="10091651" y="1645920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E0DC82-8C68-6D46-B0F4-D163DE675B57}"/>
              </a:ext>
            </a:extLst>
          </p:cNvPr>
          <p:cNvCxnSpPr>
            <a:cxnSpLocks/>
          </p:cNvCxnSpPr>
          <p:nvPr/>
        </p:nvCxnSpPr>
        <p:spPr>
          <a:xfrm>
            <a:off x="714210" y="2588252"/>
            <a:ext cx="9371887" cy="55432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5ABC8B-6BF8-5E46-8B9F-DBDFEBF0D207}"/>
              </a:ext>
            </a:extLst>
          </p:cNvPr>
          <p:cNvSpPr/>
          <p:nvPr/>
        </p:nvSpPr>
        <p:spPr>
          <a:xfrm>
            <a:off x="10357658" y="2336594"/>
            <a:ext cx="1330037" cy="16446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77F83C-D1BE-B84E-A2C8-13B5C0D41C79}"/>
              </a:ext>
            </a:extLst>
          </p:cNvPr>
          <p:cNvSpPr/>
          <p:nvPr/>
        </p:nvSpPr>
        <p:spPr>
          <a:xfrm>
            <a:off x="10770880" y="3207833"/>
            <a:ext cx="274320" cy="2743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74A7A4-EC78-2446-BD37-6FE6539BD99B}"/>
              </a:ext>
            </a:extLst>
          </p:cNvPr>
          <p:cNvSpPr/>
          <p:nvPr/>
        </p:nvSpPr>
        <p:spPr>
          <a:xfrm>
            <a:off x="10770880" y="3369228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83A64C-9888-5A45-AED5-1B7FB882924A}"/>
              </a:ext>
            </a:extLst>
          </p:cNvPr>
          <p:cNvSpPr txBox="1"/>
          <p:nvPr/>
        </p:nvSpPr>
        <p:spPr>
          <a:xfrm>
            <a:off x="409630" y="1940064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CBFB3E-75C2-444D-9BFF-F2DA6D373C7A}"/>
              </a:ext>
            </a:extLst>
          </p:cNvPr>
          <p:cNvSpPr txBox="1"/>
          <p:nvPr/>
        </p:nvSpPr>
        <p:spPr>
          <a:xfrm>
            <a:off x="359063" y="234625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A4B30-B0FD-C14A-BAEE-81E65E068854}"/>
              </a:ext>
            </a:extLst>
          </p:cNvPr>
          <p:cNvSpPr txBox="1"/>
          <p:nvPr/>
        </p:nvSpPr>
        <p:spPr>
          <a:xfrm>
            <a:off x="10023969" y="320995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1279E-8E03-284E-94D1-5DB6E499EF49}"/>
              </a:ext>
            </a:extLst>
          </p:cNvPr>
          <p:cNvSpPr txBox="1"/>
          <p:nvPr/>
        </p:nvSpPr>
        <p:spPr>
          <a:xfrm>
            <a:off x="10061776" y="291664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383D85-7DC8-0A40-B6C3-FFC86D9FDD0D}"/>
              </a:ext>
            </a:extLst>
          </p:cNvPr>
          <p:cNvSpPr txBox="1"/>
          <p:nvPr/>
        </p:nvSpPr>
        <p:spPr>
          <a:xfrm>
            <a:off x="11045200" y="305138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07D75-C445-F648-B1DC-77A14402AF4E}"/>
              </a:ext>
            </a:extLst>
          </p:cNvPr>
          <p:cNvSpPr txBox="1"/>
          <p:nvPr/>
        </p:nvSpPr>
        <p:spPr>
          <a:xfrm>
            <a:off x="11019552" y="333187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170FC8D-08D8-8D48-9C59-3B9BBA7AAF02}"/>
              </a:ext>
            </a:extLst>
          </p:cNvPr>
          <p:cNvSpPr/>
          <p:nvPr/>
        </p:nvSpPr>
        <p:spPr>
          <a:xfrm>
            <a:off x="8916048" y="2806421"/>
            <a:ext cx="564580" cy="666931"/>
          </a:xfrm>
          <a:prstGeom prst="arc">
            <a:avLst>
              <a:gd name="adj1" fmla="val 20450791"/>
              <a:gd name="adj2" fmla="val 133117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FB3E4F6-FB57-1B4E-B3E7-A0475694140C}"/>
              </a:ext>
            </a:extLst>
          </p:cNvPr>
          <p:cNvSpPr/>
          <p:nvPr/>
        </p:nvSpPr>
        <p:spPr>
          <a:xfrm>
            <a:off x="3040999" y="2317338"/>
            <a:ext cx="564580" cy="666931"/>
          </a:xfrm>
          <a:prstGeom prst="arc">
            <a:avLst>
              <a:gd name="adj1" fmla="val 9833717"/>
              <a:gd name="adj2" fmla="val 12190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0B1081-C786-1F4E-A6D2-9016F244D085}"/>
                  </a:ext>
                </a:extLst>
              </p:cNvPr>
              <p:cNvSpPr txBox="1"/>
              <p:nvPr/>
            </p:nvSpPr>
            <p:spPr>
              <a:xfrm>
                <a:off x="2589185" y="2126074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0B1081-C786-1F4E-A6D2-9016F244D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85" y="2126074"/>
                <a:ext cx="43576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C4EC6D-ED7C-AD44-9E87-B76067A053E7}"/>
                  </a:ext>
                </a:extLst>
              </p:cNvPr>
              <p:cNvSpPr txBox="1"/>
              <p:nvPr/>
            </p:nvSpPr>
            <p:spPr>
              <a:xfrm>
                <a:off x="9247760" y="2631612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C4EC6D-ED7C-AD44-9E87-B76067A0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760" y="2631612"/>
                <a:ext cx="43576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8FC48F-37F3-DD42-8141-AD15ADDC58F1}"/>
              </a:ext>
            </a:extLst>
          </p:cNvPr>
          <p:cNvCxnSpPr>
            <a:cxnSpLocks/>
          </p:cNvCxnSpPr>
          <p:nvPr/>
        </p:nvCxnSpPr>
        <p:spPr>
          <a:xfrm>
            <a:off x="6716684" y="1982436"/>
            <a:ext cx="0" cy="184298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B84093-BAEA-FE43-820B-BDBEEB697FB8}"/>
                  </a:ext>
                </a:extLst>
              </p:cNvPr>
              <p:cNvSpPr txBox="1"/>
              <p:nvPr/>
            </p:nvSpPr>
            <p:spPr>
              <a:xfrm>
                <a:off x="6318049" y="1679050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B84093-BAEA-FE43-820B-BDBEEB697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49" y="1679050"/>
                <a:ext cx="4758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610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68FCE7-664C-CF42-A64D-091872407EBA}"/>
              </a:ext>
            </a:extLst>
          </p:cNvPr>
          <p:cNvGrpSpPr/>
          <p:nvPr/>
        </p:nvGrpSpPr>
        <p:grpSpPr>
          <a:xfrm>
            <a:off x="3657600" y="1116581"/>
            <a:ext cx="5261197" cy="3039783"/>
            <a:chOff x="3657600" y="1116581"/>
            <a:chExt cx="5261197" cy="303978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D388A7F-F196-384E-ACA5-9A5A3BAF424F}"/>
                </a:ext>
              </a:extLst>
            </p:cNvPr>
            <p:cNvCxnSpPr/>
            <p:nvPr/>
          </p:nvCxnSpPr>
          <p:spPr>
            <a:xfrm>
              <a:off x="5702531" y="1413164"/>
              <a:ext cx="0" cy="2743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923CA6-D966-B148-B185-4FE1D93C5542}"/>
                </a:ext>
              </a:extLst>
            </p:cNvPr>
            <p:cNvCxnSpPr/>
            <p:nvPr/>
          </p:nvCxnSpPr>
          <p:spPr>
            <a:xfrm>
              <a:off x="3690851" y="2377440"/>
              <a:ext cx="201168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7A71D6-071A-CC4C-9A98-F41DA473BDFE}"/>
                </a:ext>
              </a:extLst>
            </p:cNvPr>
            <p:cNvCxnSpPr/>
            <p:nvPr/>
          </p:nvCxnSpPr>
          <p:spPr>
            <a:xfrm>
              <a:off x="3657600" y="3277985"/>
              <a:ext cx="201168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FCB88-549C-D744-ACFE-EEAF28A9E7F2}"/>
                </a:ext>
              </a:extLst>
            </p:cNvPr>
            <p:cNvCxnSpPr/>
            <p:nvPr/>
          </p:nvCxnSpPr>
          <p:spPr>
            <a:xfrm flipV="1">
              <a:off x="5669280" y="1413164"/>
              <a:ext cx="1762298" cy="10141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F536F1-EB24-4849-9612-81FDD73FCE58}"/>
                </a:ext>
              </a:extLst>
            </p:cNvPr>
            <p:cNvCxnSpPr/>
            <p:nvPr/>
          </p:nvCxnSpPr>
          <p:spPr>
            <a:xfrm flipV="1">
              <a:off x="5702531" y="2263833"/>
              <a:ext cx="1762298" cy="10141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024DF8-B44B-1B40-BCDC-615B167F76C5}"/>
                    </a:ext>
                  </a:extLst>
                </p:cNvPr>
                <p:cNvSpPr txBox="1"/>
                <p:nvPr/>
              </p:nvSpPr>
              <p:spPr>
                <a:xfrm>
                  <a:off x="7427297" y="1116581"/>
                  <a:ext cx="1491499" cy="478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order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024DF8-B44B-1B40-BCDC-615B167F7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297" y="1116581"/>
                  <a:ext cx="1491499" cy="478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06C02B-4BF1-CE48-82FD-5640D2105748}"/>
                    </a:ext>
                  </a:extLst>
                </p:cNvPr>
                <p:cNvSpPr txBox="1"/>
                <p:nvPr/>
              </p:nvSpPr>
              <p:spPr>
                <a:xfrm>
                  <a:off x="7427298" y="1967250"/>
                  <a:ext cx="1491499" cy="478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order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B06C02B-4BF1-CE48-82FD-5640D2105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298" y="1967250"/>
                  <a:ext cx="1491499" cy="478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0C0037-7066-EA4F-9F04-3B6DF1B8B838}"/>
                </a:ext>
              </a:extLst>
            </p:cNvPr>
            <p:cNvCxnSpPr/>
            <p:nvPr/>
          </p:nvCxnSpPr>
          <p:spPr>
            <a:xfrm>
              <a:off x="5702531" y="2377440"/>
              <a:ext cx="393469" cy="698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126B994-C6F8-564B-9726-2D0A6A4EDB51}"/>
                    </a:ext>
                  </a:extLst>
                </p:cNvPr>
                <p:cNvSpPr txBox="1"/>
                <p:nvPr/>
              </p:nvSpPr>
              <p:spPr>
                <a:xfrm>
                  <a:off x="5314458" y="2667984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126B994-C6F8-564B-9726-2D0A6A4ED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58" y="2667984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AA4D65-8D91-E24D-9A9A-BE852A9CC7D9}"/>
                </a:ext>
              </a:extLst>
            </p:cNvPr>
            <p:cNvCxnSpPr/>
            <p:nvPr/>
          </p:nvCxnSpPr>
          <p:spPr>
            <a:xfrm>
              <a:off x="5702531" y="3277985"/>
              <a:ext cx="20449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957DA1-21EC-BE4B-9730-660A958B22A1}"/>
                    </a:ext>
                  </a:extLst>
                </p:cNvPr>
                <p:cNvSpPr txBox="1"/>
                <p:nvPr/>
              </p:nvSpPr>
              <p:spPr>
                <a:xfrm>
                  <a:off x="6500256" y="2770909"/>
                  <a:ext cx="6430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957DA1-21EC-BE4B-9730-660A958B2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256" y="2770909"/>
                  <a:ext cx="6430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29CBB1A-8AF7-BE44-ACEC-8799DDF19CBF}"/>
                </a:ext>
              </a:extLst>
            </p:cNvPr>
            <p:cNvSpPr/>
            <p:nvPr/>
          </p:nvSpPr>
          <p:spPr>
            <a:xfrm>
              <a:off x="6144033" y="2852249"/>
              <a:ext cx="434031" cy="1003069"/>
            </a:xfrm>
            <a:prstGeom prst="arc">
              <a:avLst>
                <a:gd name="adj1" fmla="val 16443688"/>
                <a:gd name="adj2" fmla="val 2037413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2314F2-6CAB-2143-A350-DB277AEE07EA}"/>
                </a:ext>
              </a:extLst>
            </p:cNvPr>
            <p:cNvSpPr/>
            <p:nvPr/>
          </p:nvSpPr>
          <p:spPr>
            <a:xfrm>
              <a:off x="5719156" y="3158836"/>
              <a:ext cx="332509" cy="249879"/>
            </a:xfrm>
            <a:custGeom>
              <a:avLst/>
              <a:gdLst>
                <a:gd name="connsiteX0" fmla="*/ 0 w 332509"/>
                <a:gd name="connsiteY0" fmla="*/ 216131 h 249879"/>
                <a:gd name="connsiteX1" fmla="*/ 116379 w 332509"/>
                <a:gd name="connsiteY1" fmla="*/ 249382 h 249879"/>
                <a:gd name="connsiteX2" fmla="*/ 199506 w 332509"/>
                <a:gd name="connsiteY2" fmla="*/ 216131 h 249879"/>
                <a:gd name="connsiteX3" fmla="*/ 216131 w 332509"/>
                <a:gd name="connsiteY3" fmla="*/ 166255 h 249879"/>
                <a:gd name="connsiteX4" fmla="*/ 315884 w 332509"/>
                <a:gd name="connsiteY4" fmla="*/ 116379 h 249879"/>
                <a:gd name="connsiteX5" fmla="*/ 332509 w 332509"/>
                <a:gd name="connsiteY5" fmla="*/ 66502 h 249879"/>
                <a:gd name="connsiteX6" fmla="*/ 299259 w 332509"/>
                <a:gd name="connsiteY6" fmla="*/ 0 h 24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509" h="249879">
                  <a:moveTo>
                    <a:pt x="0" y="216131"/>
                  </a:moveTo>
                  <a:cubicBezTo>
                    <a:pt x="38793" y="227215"/>
                    <a:pt x="76280" y="253837"/>
                    <a:pt x="116379" y="249382"/>
                  </a:cubicBezTo>
                  <a:cubicBezTo>
                    <a:pt x="293642" y="229687"/>
                    <a:pt x="12888" y="153928"/>
                    <a:pt x="199506" y="216131"/>
                  </a:cubicBezTo>
                  <a:cubicBezTo>
                    <a:pt x="205048" y="199506"/>
                    <a:pt x="205183" y="179939"/>
                    <a:pt x="216131" y="166255"/>
                  </a:cubicBezTo>
                  <a:cubicBezTo>
                    <a:pt x="239570" y="136956"/>
                    <a:pt x="283027" y="127331"/>
                    <a:pt x="315884" y="116379"/>
                  </a:cubicBezTo>
                  <a:cubicBezTo>
                    <a:pt x="321426" y="99753"/>
                    <a:pt x="332509" y="84027"/>
                    <a:pt x="332509" y="66502"/>
                  </a:cubicBezTo>
                  <a:cubicBezTo>
                    <a:pt x="332509" y="28295"/>
                    <a:pt x="319732" y="20474"/>
                    <a:pt x="29925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C57876-3FF9-4A47-BCA7-5907ABCF9374}"/>
                </a:ext>
              </a:extLst>
            </p:cNvPr>
            <p:cNvSpPr/>
            <p:nvPr/>
          </p:nvSpPr>
          <p:spPr>
            <a:xfrm>
              <a:off x="5951913" y="3358342"/>
              <a:ext cx="315883" cy="335847"/>
            </a:xfrm>
            <a:custGeom>
              <a:avLst/>
              <a:gdLst>
                <a:gd name="connsiteX0" fmla="*/ 0 w 315883"/>
                <a:gd name="connsiteY0" fmla="*/ 0 h 335847"/>
                <a:gd name="connsiteX1" fmla="*/ 282632 w 315883"/>
                <a:gd name="connsiteY1" fmla="*/ 315883 h 335847"/>
                <a:gd name="connsiteX2" fmla="*/ 315883 w 315883"/>
                <a:gd name="connsiteY2" fmla="*/ 299258 h 33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3" h="335847">
                  <a:moveTo>
                    <a:pt x="0" y="0"/>
                  </a:moveTo>
                  <a:cubicBezTo>
                    <a:pt x="192650" y="275215"/>
                    <a:pt x="110903" y="384575"/>
                    <a:pt x="282632" y="315883"/>
                  </a:cubicBezTo>
                  <a:cubicBezTo>
                    <a:pt x="294138" y="311281"/>
                    <a:pt x="304799" y="304800"/>
                    <a:pt x="315883" y="29925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A31ECC5-5478-0E48-BACE-1CDDB368198C}"/>
                    </a:ext>
                  </a:extLst>
                </p:cNvPr>
                <p:cNvSpPr txBox="1"/>
                <p:nvPr/>
              </p:nvSpPr>
              <p:spPr>
                <a:xfrm>
                  <a:off x="6217630" y="3538070"/>
                  <a:ext cx="13385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A31ECC5-5478-0E48-BACE-1CDDB3681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630" y="3538070"/>
                  <a:ext cx="1338508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85851D7-460F-BE49-86B4-B08D247C8BAD}"/>
                    </a:ext>
                  </a:extLst>
                </p:cNvPr>
                <p:cNvSpPr txBox="1"/>
                <p:nvPr/>
              </p:nvSpPr>
              <p:spPr>
                <a:xfrm>
                  <a:off x="3859825" y="1920240"/>
                  <a:ext cx="13276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incident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85851D7-460F-BE49-86B4-B08D247C8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825" y="1920240"/>
                  <a:ext cx="132760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6537DD-4FAC-E741-8C32-6AF52A0E1E55}"/>
                    </a:ext>
                  </a:extLst>
                </p:cNvPr>
                <p:cNvSpPr txBox="1"/>
                <p:nvPr/>
              </p:nvSpPr>
              <p:spPr>
                <a:xfrm>
                  <a:off x="3896931" y="2852249"/>
                  <a:ext cx="13276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incident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6537DD-4FAC-E741-8C32-6AF52A0E1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931" y="2852249"/>
                  <a:ext cx="132760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120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36257</TotalTime>
  <Words>1411</Words>
  <Application>Microsoft Macintosh PowerPoint</Application>
  <PresentationFormat>Widescreen</PresentationFormat>
  <Paragraphs>922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Book Antiqua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Ling</dc:creator>
  <cp:lastModifiedBy>Samuel Ling</cp:lastModifiedBy>
  <cp:revision>193</cp:revision>
  <dcterms:created xsi:type="dcterms:W3CDTF">2021-03-19T17:37:09Z</dcterms:created>
  <dcterms:modified xsi:type="dcterms:W3CDTF">2021-11-20T12:58:08Z</dcterms:modified>
</cp:coreProperties>
</file>